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8.jpg" ContentType="image/jpg"/>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71" r:id="rId7"/>
    <p:sldId id="262" r:id="rId8"/>
    <p:sldId id="263" r:id="rId9"/>
    <p:sldId id="264" r:id="rId10"/>
    <p:sldId id="265" r:id="rId11"/>
    <p:sldId id="266" r:id="rId12"/>
    <p:sldId id="273" r:id="rId13"/>
    <p:sldId id="298" r:id="rId14"/>
    <p:sldId id="299" r:id="rId15"/>
    <p:sldId id="300" r:id="rId16"/>
    <p:sldId id="301" r:id="rId17"/>
    <p:sldId id="302" r:id="rId18"/>
    <p:sldId id="303" r:id="rId19"/>
    <p:sldId id="304" r:id="rId20"/>
    <p:sldId id="305" r:id="rId21"/>
    <p:sldId id="306" r:id="rId22"/>
    <p:sldId id="307" r:id="rId23"/>
    <p:sldId id="267" r:id="rId24"/>
    <p:sldId id="309" r:id="rId25"/>
    <p:sldId id="308" r:id="rId26"/>
    <p:sldId id="287" r:id="rId27"/>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D531"/>
    <a:srgbClr val="FFCC00"/>
    <a:srgbClr val="775F3B"/>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98" autoAdjust="0"/>
  </p:normalViewPr>
  <p:slideViewPr>
    <p:cSldViewPr>
      <p:cViewPr varScale="1">
        <p:scale>
          <a:sx n="54" d="100"/>
          <a:sy n="54" d="100"/>
        </p:scale>
        <p:origin x="754" y="82"/>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cap="all" baseline="0">
                <a:solidFill>
                  <a:schemeClr val="dk1"/>
                </a:solidFill>
                <a:latin typeface="+mn-lt"/>
                <a:ea typeface="+mn-ea"/>
                <a:cs typeface="+mn-cs"/>
              </a:defRPr>
            </a:pPr>
            <a:r>
              <a:rPr lang="en-US" sz="3200">
                <a:latin typeface="VNF-Futura Regular"/>
              </a:rPr>
              <a:t>Trường học hiện tại</a:t>
            </a:r>
          </a:p>
        </c:rich>
      </c:tx>
      <c:overlay val="0"/>
      <c:spPr>
        <a:noFill/>
        <a:ln>
          <a:noFill/>
        </a:ln>
        <a:effectLst/>
      </c:spPr>
      <c:txPr>
        <a:bodyPr rot="0" spcFirstLastPara="1" vertOverflow="ellipsis" vert="horz" wrap="square" anchor="ctr" anchorCtr="1"/>
        <a:lstStyle/>
        <a:p>
          <a:pPr>
            <a:defRPr sz="2200" b="1" i="0" u="none" strike="noStrike" kern="1200" cap="all" baseline="0">
              <a:solidFill>
                <a:schemeClr val="dk1"/>
              </a:solidFill>
              <a:latin typeface="+mn-lt"/>
              <a:ea typeface="+mn-ea"/>
              <a:cs typeface="+mn-cs"/>
            </a:defRPr>
          </a:pPr>
          <a:endParaRPr lang="vi-VN"/>
        </a:p>
      </c:txPr>
    </c:title>
    <c:autoTitleDeleted val="0"/>
    <c:plotArea>
      <c:layout>
        <c:manualLayout>
          <c:layoutTarget val="inner"/>
          <c:xMode val="edge"/>
          <c:yMode val="edge"/>
          <c:x val="2.9792379144377702E-2"/>
          <c:y val="6.9006610733532717E-2"/>
          <c:w val="0.4816634121644473"/>
          <c:h val="0.92300882943523699"/>
        </c:manualLayout>
      </c:layout>
      <c:pieChart>
        <c:varyColors val="1"/>
        <c:ser>
          <c:idx val="0"/>
          <c:order val="0"/>
          <c:tx>
            <c:strRef>
              <c:f>Sheet1!$B$1</c:f>
              <c:strCache>
                <c:ptCount val="1"/>
                <c:pt idx="0">
                  <c:v>Sales</c:v>
                </c:pt>
              </c:strCache>
            </c:strRef>
          </c:tx>
          <c:dPt>
            <c:idx val="0"/>
            <c:bubble3D val="0"/>
            <c:spPr>
              <a:solidFill>
                <a:schemeClr val="accent1">
                  <a:alpha val="70000"/>
                </a:schemeClr>
              </a:solidFill>
              <a:ln>
                <a:noFill/>
              </a:ln>
              <a:effectLst/>
            </c:spPr>
            <c:extLst>
              <c:ext xmlns:c16="http://schemas.microsoft.com/office/drawing/2014/chart" uri="{C3380CC4-5D6E-409C-BE32-E72D297353CC}">
                <c16:uniqueId val="{00000001-B13A-4AFE-84DB-A38E69A09F29}"/>
              </c:ext>
            </c:extLst>
          </c:dPt>
          <c:dPt>
            <c:idx val="1"/>
            <c:bubble3D val="0"/>
            <c:spPr>
              <a:solidFill>
                <a:schemeClr val="accent2">
                  <a:alpha val="70000"/>
                </a:schemeClr>
              </a:solidFill>
              <a:ln>
                <a:noFill/>
              </a:ln>
              <a:effectLst/>
            </c:spPr>
            <c:extLst>
              <c:ext xmlns:c16="http://schemas.microsoft.com/office/drawing/2014/chart" uri="{C3380CC4-5D6E-409C-BE32-E72D297353CC}">
                <c16:uniqueId val="{00000003-B13A-4AFE-84DB-A38E69A09F29}"/>
              </c:ext>
            </c:extLst>
          </c:dPt>
          <c:dPt>
            <c:idx val="2"/>
            <c:bubble3D val="0"/>
            <c:spPr>
              <a:solidFill>
                <a:schemeClr val="accent3">
                  <a:alpha val="70000"/>
                </a:schemeClr>
              </a:solidFill>
              <a:ln>
                <a:noFill/>
              </a:ln>
              <a:effectLst/>
            </c:spPr>
            <c:extLst>
              <c:ext xmlns:c16="http://schemas.microsoft.com/office/drawing/2014/chart" uri="{C3380CC4-5D6E-409C-BE32-E72D297353CC}">
                <c16:uniqueId val="{00000005-B13A-4AFE-84DB-A38E69A09F29}"/>
              </c:ext>
            </c:extLst>
          </c:dPt>
          <c:dPt>
            <c:idx val="3"/>
            <c:bubble3D val="0"/>
            <c:spPr>
              <a:solidFill>
                <a:schemeClr val="accent4">
                  <a:alpha val="70000"/>
                </a:schemeClr>
              </a:solidFill>
              <a:ln>
                <a:noFill/>
              </a:ln>
              <a:effectLst/>
            </c:spPr>
            <c:extLst>
              <c:ext xmlns:c16="http://schemas.microsoft.com/office/drawing/2014/chart" uri="{C3380CC4-5D6E-409C-BE32-E72D297353CC}">
                <c16:uniqueId val="{00000007-B13A-4AFE-84DB-A38E69A09F29}"/>
              </c:ext>
            </c:extLst>
          </c:dPt>
          <c:dPt>
            <c:idx val="4"/>
            <c:bubble3D val="0"/>
            <c:spPr>
              <a:solidFill>
                <a:schemeClr val="accent5">
                  <a:alpha val="70000"/>
                </a:schemeClr>
              </a:solidFill>
              <a:ln>
                <a:noFill/>
              </a:ln>
              <a:effectLst/>
            </c:spPr>
            <c:extLst>
              <c:ext xmlns:c16="http://schemas.microsoft.com/office/drawing/2014/chart" uri="{C3380CC4-5D6E-409C-BE32-E72D297353CC}">
                <c16:uniqueId val="{00000009-B13A-4AFE-84DB-A38E69A09F29}"/>
              </c:ext>
            </c:extLst>
          </c:dPt>
          <c:dPt>
            <c:idx val="5"/>
            <c:bubble3D val="0"/>
            <c:spPr>
              <a:solidFill>
                <a:schemeClr val="accent6">
                  <a:alpha val="70000"/>
                </a:schemeClr>
              </a:solidFill>
              <a:ln>
                <a:noFill/>
              </a:ln>
              <a:effectLst/>
            </c:spPr>
            <c:extLst>
              <c:ext xmlns:c16="http://schemas.microsoft.com/office/drawing/2014/chart" uri="{C3380CC4-5D6E-409C-BE32-E72D297353CC}">
                <c16:uniqueId val="{0000000B-B13A-4AFE-84DB-A38E69A09F29}"/>
              </c:ext>
            </c:extLst>
          </c:dPt>
          <c:dPt>
            <c:idx val="6"/>
            <c:bubble3D val="0"/>
            <c:spPr>
              <a:solidFill>
                <a:schemeClr val="accent1">
                  <a:lumMod val="60000"/>
                  <a:alpha val="70000"/>
                </a:schemeClr>
              </a:solidFill>
              <a:ln>
                <a:noFill/>
              </a:ln>
              <a:effectLst/>
            </c:spPr>
            <c:extLst>
              <c:ext xmlns:c16="http://schemas.microsoft.com/office/drawing/2014/chart" uri="{C3380CC4-5D6E-409C-BE32-E72D297353CC}">
                <c16:uniqueId val="{0000000D-B13A-4AFE-84DB-A38E69A09F29}"/>
              </c:ext>
            </c:extLst>
          </c:dPt>
          <c:dPt>
            <c:idx val="7"/>
            <c:bubble3D val="0"/>
            <c:spPr>
              <a:solidFill>
                <a:schemeClr val="accent2">
                  <a:lumMod val="60000"/>
                  <a:alpha val="70000"/>
                </a:schemeClr>
              </a:solidFill>
              <a:ln>
                <a:noFill/>
              </a:ln>
              <a:effectLst/>
            </c:spPr>
            <c:extLst>
              <c:ext xmlns:c16="http://schemas.microsoft.com/office/drawing/2014/chart" uri="{C3380CC4-5D6E-409C-BE32-E72D297353CC}">
                <c16:uniqueId val="{0000000F-B13A-4AFE-84DB-A38E69A09F29}"/>
              </c:ext>
            </c:extLst>
          </c:dPt>
          <c:dPt>
            <c:idx val="8"/>
            <c:bubble3D val="0"/>
            <c:spPr>
              <a:solidFill>
                <a:schemeClr val="accent3">
                  <a:lumMod val="60000"/>
                  <a:alpha val="70000"/>
                </a:schemeClr>
              </a:solidFill>
              <a:ln>
                <a:noFill/>
              </a:ln>
              <a:effectLst/>
            </c:spPr>
            <c:extLst>
              <c:ext xmlns:c16="http://schemas.microsoft.com/office/drawing/2014/chart" uri="{C3380CC4-5D6E-409C-BE32-E72D297353CC}">
                <c16:uniqueId val="{00000011-B13A-4AFE-84DB-A38E69A09F29}"/>
              </c:ext>
            </c:extLst>
          </c:dPt>
          <c:dLbls>
            <c:dLbl>
              <c:idx val="0"/>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vi-VN"/>
                </a:p>
              </c:txPr>
              <c:dLblPos val="inEnd"/>
              <c:showLegendKey val="0"/>
              <c:showVal val="1"/>
              <c:showCatName val="0"/>
              <c:showSerName val="0"/>
              <c:showPercent val="1"/>
              <c:showBubbleSize val="0"/>
              <c:extLst>
                <c:ext xmlns:c16="http://schemas.microsoft.com/office/drawing/2014/chart" uri="{C3380CC4-5D6E-409C-BE32-E72D297353CC}">
                  <c16:uniqueId val="{00000001-B13A-4AFE-84DB-A38E69A09F29}"/>
                </c:ext>
              </c:extLst>
            </c:dLbl>
            <c:dLbl>
              <c:idx val="1"/>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vi-VN"/>
                </a:p>
              </c:txPr>
              <c:dLblPos val="inEnd"/>
              <c:showLegendKey val="0"/>
              <c:showVal val="1"/>
              <c:showCatName val="0"/>
              <c:showSerName val="0"/>
              <c:showPercent val="1"/>
              <c:showBubbleSize val="0"/>
              <c:extLst>
                <c:ext xmlns:c16="http://schemas.microsoft.com/office/drawing/2014/chart" uri="{C3380CC4-5D6E-409C-BE32-E72D297353CC}">
                  <c16:uniqueId val="{00000003-B13A-4AFE-84DB-A38E69A09F29}"/>
                </c:ext>
              </c:extLst>
            </c:dLbl>
            <c:dLbl>
              <c:idx val="2"/>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vi-VN"/>
                </a:p>
              </c:txPr>
              <c:dLblPos val="inEnd"/>
              <c:showLegendKey val="0"/>
              <c:showVal val="1"/>
              <c:showCatName val="0"/>
              <c:showSerName val="0"/>
              <c:showPercent val="1"/>
              <c:showBubbleSize val="0"/>
              <c:extLst>
                <c:ext xmlns:c16="http://schemas.microsoft.com/office/drawing/2014/chart" uri="{C3380CC4-5D6E-409C-BE32-E72D297353CC}">
                  <c16:uniqueId val="{00000005-B13A-4AFE-84DB-A38E69A09F29}"/>
                </c:ext>
              </c:extLst>
            </c:dLbl>
            <c:dLbl>
              <c:idx val="3"/>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vi-VN"/>
                </a:p>
              </c:txPr>
              <c:dLblPos val="inEnd"/>
              <c:showLegendKey val="0"/>
              <c:showVal val="1"/>
              <c:showCatName val="0"/>
              <c:showSerName val="0"/>
              <c:showPercent val="1"/>
              <c:showBubbleSize val="0"/>
              <c:extLst>
                <c:ext xmlns:c16="http://schemas.microsoft.com/office/drawing/2014/chart" uri="{C3380CC4-5D6E-409C-BE32-E72D297353CC}">
                  <c16:uniqueId val="{00000007-B13A-4AFE-84DB-A38E69A09F29}"/>
                </c:ext>
              </c:extLst>
            </c:dLbl>
            <c:dLbl>
              <c:idx val="4"/>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vi-VN"/>
                </a:p>
              </c:txPr>
              <c:dLblPos val="inEnd"/>
              <c:showLegendKey val="0"/>
              <c:showVal val="1"/>
              <c:showCatName val="0"/>
              <c:showSerName val="0"/>
              <c:showPercent val="1"/>
              <c:showBubbleSize val="0"/>
              <c:extLst>
                <c:ext xmlns:c16="http://schemas.microsoft.com/office/drawing/2014/chart" uri="{C3380CC4-5D6E-409C-BE32-E72D297353CC}">
                  <c16:uniqueId val="{00000009-B13A-4AFE-84DB-A38E69A09F29}"/>
                </c:ext>
              </c:extLst>
            </c:dLbl>
            <c:dLbl>
              <c:idx val="5"/>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vi-VN"/>
                </a:p>
              </c:txPr>
              <c:dLblPos val="inEnd"/>
              <c:showLegendKey val="0"/>
              <c:showVal val="1"/>
              <c:showCatName val="0"/>
              <c:showSerName val="0"/>
              <c:showPercent val="1"/>
              <c:showBubbleSize val="0"/>
              <c:extLst>
                <c:ext xmlns:c16="http://schemas.microsoft.com/office/drawing/2014/chart" uri="{C3380CC4-5D6E-409C-BE32-E72D297353CC}">
                  <c16:uniqueId val="{0000000B-B13A-4AFE-84DB-A38E69A09F29}"/>
                </c:ext>
              </c:extLst>
            </c:dLbl>
            <c:dLbl>
              <c:idx val="6"/>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vi-VN"/>
                </a:p>
              </c:txPr>
              <c:dLblPos val="inEnd"/>
              <c:showLegendKey val="0"/>
              <c:showVal val="1"/>
              <c:showCatName val="0"/>
              <c:showSerName val="0"/>
              <c:showPercent val="1"/>
              <c:showBubbleSize val="0"/>
              <c:extLst>
                <c:ext xmlns:c16="http://schemas.microsoft.com/office/drawing/2014/chart" uri="{C3380CC4-5D6E-409C-BE32-E72D297353CC}">
                  <c16:uniqueId val="{0000000D-B13A-4AFE-84DB-A38E69A09F29}"/>
                </c:ext>
              </c:extLst>
            </c:dLbl>
            <c:dLbl>
              <c:idx val="7"/>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vi-VN"/>
                </a:p>
              </c:txPr>
              <c:dLblPos val="inEnd"/>
              <c:showLegendKey val="0"/>
              <c:showVal val="1"/>
              <c:showCatName val="0"/>
              <c:showSerName val="0"/>
              <c:showPercent val="1"/>
              <c:showBubbleSize val="0"/>
              <c:extLst>
                <c:ext xmlns:c16="http://schemas.microsoft.com/office/drawing/2014/chart" uri="{C3380CC4-5D6E-409C-BE32-E72D297353CC}">
                  <c16:uniqueId val="{0000000F-B13A-4AFE-84DB-A38E69A09F29}"/>
                </c:ext>
              </c:extLst>
            </c:dLbl>
            <c:dLbl>
              <c:idx val="8"/>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vi-VN"/>
                </a:p>
              </c:txPr>
              <c:dLblPos val="inEnd"/>
              <c:showLegendKey val="0"/>
              <c:showVal val="1"/>
              <c:showCatName val="0"/>
              <c:showSerName val="0"/>
              <c:showPercent val="1"/>
              <c:showBubbleSize val="0"/>
              <c:extLst>
                <c:ext xmlns:c16="http://schemas.microsoft.com/office/drawing/2014/chart" uri="{C3380CC4-5D6E-409C-BE32-E72D297353CC}">
                  <c16:uniqueId val="{00000011-B13A-4AFE-84DB-A38E69A09F29}"/>
                </c:ext>
              </c:extLst>
            </c:dLbl>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vi-VN"/>
              </a:p>
            </c:txPr>
            <c:dLblPos val="inEnd"/>
            <c:showLegendKey val="0"/>
            <c:showVal val="1"/>
            <c:showCatName val="0"/>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Sheet1!$A$2:$A$10</c:f>
              <c:strCache>
                <c:ptCount val="9"/>
                <c:pt idx="0">
                  <c:v>UIT</c:v>
                </c:pt>
                <c:pt idx="1">
                  <c:v>Sư phạm</c:v>
                </c:pt>
                <c:pt idx="2">
                  <c:v>Bách khoa</c:v>
                </c:pt>
                <c:pt idx="3">
                  <c:v>Kinh tế Luật</c:v>
                </c:pt>
                <c:pt idx="4">
                  <c:v>Nông lâm</c:v>
                </c:pt>
                <c:pt idx="5">
                  <c:v>Luật</c:v>
                </c:pt>
                <c:pt idx="6">
                  <c:v>Nha Trang</c:v>
                </c:pt>
                <c:pt idx="7">
                  <c:v>Ngân hàng</c:v>
                </c:pt>
                <c:pt idx="8">
                  <c:v>Khác</c:v>
                </c:pt>
              </c:strCache>
            </c:strRef>
          </c:cat>
          <c:val>
            <c:numRef>
              <c:f>Sheet1!$B$2:$B$10</c:f>
              <c:numCache>
                <c:formatCode>General</c:formatCode>
                <c:ptCount val="9"/>
                <c:pt idx="0">
                  <c:v>109</c:v>
                </c:pt>
                <c:pt idx="1">
                  <c:v>40</c:v>
                </c:pt>
                <c:pt idx="2">
                  <c:v>10</c:v>
                </c:pt>
                <c:pt idx="3">
                  <c:v>7</c:v>
                </c:pt>
                <c:pt idx="4">
                  <c:v>2</c:v>
                </c:pt>
                <c:pt idx="5">
                  <c:v>2</c:v>
                </c:pt>
                <c:pt idx="6">
                  <c:v>3</c:v>
                </c:pt>
                <c:pt idx="7">
                  <c:v>2</c:v>
                </c:pt>
                <c:pt idx="8">
                  <c:v>26</c:v>
                </c:pt>
              </c:numCache>
            </c:numRef>
          </c:val>
          <c:extLst>
            <c:ext xmlns:c16="http://schemas.microsoft.com/office/drawing/2014/chart" uri="{C3380CC4-5D6E-409C-BE32-E72D297353CC}">
              <c16:uniqueId val="{00000012-B13A-4AFE-84DB-A38E69A09F29}"/>
            </c:ext>
          </c:extLst>
        </c:ser>
        <c:dLbls>
          <c:showLegendKey val="0"/>
          <c:showVal val="0"/>
          <c:showCatName val="0"/>
          <c:showSerName val="0"/>
          <c:showPercent val="0"/>
          <c:showBubbleSize val="0"/>
          <c:showLeaderLines val="1"/>
        </c:dLbls>
        <c:firstSliceAng val="0"/>
      </c:pieChart>
      <c:spPr>
        <a:noFill/>
        <a:ln>
          <a:noFill/>
        </a:ln>
        <a:effectLst/>
      </c:spPr>
    </c:plotArea>
    <c:legend>
      <c:legendPos val="r"/>
      <c:layout>
        <c:manualLayout>
          <c:xMode val="edge"/>
          <c:yMode val="edge"/>
          <c:x val="0.77003306922753012"/>
          <c:y val="6.0393117526975792E-2"/>
          <c:w val="0.15173546324012813"/>
          <c:h val="0.87625080198308547"/>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vi-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vi-V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LỢI</a:t>
            </a:r>
            <a:r>
              <a:rPr lang="en-US" sz="3200" b="1" baseline="0">
                <a:latin typeface="VNF-Futura Regular"/>
              </a:rPr>
              <a:t> ÍCH</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vi-VN"/>
        </a:p>
      </c:txPr>
    </c:title>
    <c:autoTitleDeleted val="0"/>
    <c:plotArea>
      <c:layout/>
      <c:barChart>
        <c:barDir val="col"/>
        <c:grouping val="clustered"/>
        <c:varyColors val="0"/>
        <c:ser>
          <c:idx val="0"/>
          <c:order val="0"/>
          <c:tx>
            <c:strRef>
              <c:f>Sheet1!$B$1</c:f>
              <c:strCache>
                <c:ptCount val="1"/>
                <c:pt idx="0">
                  <c:v>1 (Hoàn toàn không đồng ý)</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Nâng cao sức khỏe</c:v>
                </c:pt>
                <c:pt idx="1">
                  <c:v>Cải thiện ngoại hình</c:v>
                </c:pt>
                <c:pt idx="2">
                  <c:v>Gương mặt, làn da đẹp</c:v>
                </c:pt>
                <c:pt idx="3">
                  <c:v>Thông minh</c:v>
                </c:pt>
                <c:pt idx="4">
                  <c:v>Phòng tránh bệnh tật</c:v>
                </c:pt>
                <c:pt idx="5">
                  <c:v>Kết bạn &amp; niềm vui</c:v>
                </c:pt>
              </c:strCache>
            </c:strRef>
          </c:cat>
          <c:val>
            <c:numRef>
              <c:f>Sheet1!$B$2:$B$7</c:f>
              <c:numCache>
                <c:formatCode>General</c:formatCode>
                <c:ptCount val="6"/>
                <c:pt idx="0">
                  <c:v>1</c:v>
                </c:pt>
                <c:pt idx="1">
                  <c:v>5</c:v>
                </c:pt>
                <c:pt idx="2">
                  <c:v>17</c:v>
                </c:pt>
                <c:pt idx="3">
                  <c:v>19</c:v>
                </c:pt>
                <c:pt idx="4">
                  <c:v>7</c:v>
                </c:pt>
                <c:pt idx="5">
                  <c:v>17</c:v>
                </c:pt>
              </c:numCache>
            </c:numRef>
          </c:val>
          <c:extLst>
            <c:ext xmlns:c16="http://schemas.microsoft.com/office/drawing/2014/chart" uri="{C3380CC4-5D6E-409C-BE32-E72D297353CC}">
              <c16:uniqueId val="{00000000-958F-4934-8B17-AE6E6C8B53AA}"/>
            </c:ext>
          </c:extLst>
        </c:ser>
        <c:ser>
          <c:idx val="1"/>
          <c:order val="1"/>
          <c:tx>
            <c:strRef>
              <c:f>Sheet1!$C$1</c:f>
              <c:strCache>
                <c:ptCount val="1"/>
                <c:pt idx="0">
                  <c:v>2</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Nâng cao sức khỏe</c:v>
                </c:pt>
                <c:pt idx="1">
                  <c:v>Cải thiện ngoại hình</c:v>
                </c:pt>
                <c:pt idx="2">
                  <c:v>Gương mặt, làn da đẹp</c:v>
                </c:pt>
                <c:pt idx="3">
                  <c:v>Thông minh</c:v>
                </c:pt>
                <c:pt idx="4">
                  <c:v>Phòng tránh bệnh tật</c:v>
                </c:pt>
                <c:pt idx="5">
                  <c:v>Kết bạn &amp; niềm vui</c:v>
                </c:pt>
              </c:strCache>
            </c:strRef>
          </c:cat>
          <c:val>
            <c:numRef>
              <c:f>Sheet1!$C$2:$C$7</c:f>
              <c:numCache>
                <c:formatCode>General</c:formatCode>
                <c:ptCount val="6"/>
                <c:pt idx="0">
                  <c:v>8</c:v>
                </c:pt>
                <c:pt idx="2">
                  <c:v>19</c:v>
                </c:pt>
                <c:pt idx="3">
                  <c:v>13</c:v>
                </c:pt>
                <c:pt idx="4">
                  <c:v>5</c:v>
                </c:pt>
                <c:pt idx="5">
                  <c:v>15</c:v>
                </c:pt>
              </c:numCache>
            </c:numRef>
          </c:val>
          <c:extLst>
            <c:ext xmlns:c16="http://schemas.microsoft.com/office/drawing/2014/chart" uri="{C3380CC4-5D6E-409C-BE32-E72D297353CC}">
              <c16:uniqueId val="{00000001-958F-4934-8B17-AE6E6C8B53AA}"/>
            </c:ext>
          </c:extLst>
        </c:ser>
        <c:ser>
          <c:idx val="2"/>
          <c:order val="2"/>
          <c:tx>
            <c:strRef>
              <c:f>Sheet1!$D$1</c:f>
              <c:strCache>
                <c:ptCount val="1"/>
                <c:pt idx="0">
                  <c:v>3</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Nâng cao sức khỏe</c:v>
                </c:pt>
                <c:pt idx="1">
                  <c:v>Cải thiện ngoại hình</c:v>
                </c:pt>
                <c:pt idx="2">
                  <c:v>Gương mặt, làn da đẹp</c:v>
                </c:pt>
                <c:pt idx="3">
                  <c:v>Thông minh</c:v>
                </c:pt>
                <c:pt idx="4">
                  <c:v>Phòng tránh bệnh tật</c:v>
                </c:pt>
                <c:pt idx="5">
                  <c:v>Kết bạn &amp; niềm vui</c:v>
                </c:pt>
              </c:strCache>
            </c:strRef>
          </c:cat>
          <c:val>
            <c:numRef>
              <c:f>Sheet1!$D$2:$D$7</c:f>
              <c:numCache>
                <c:formatCode>General</c:formatCode>
                <c:ptCount val="6"/>
                <c:pt idx="0">
                  <c:v>12</c:v>
                </c:pt>
                <c:pt idx="1">
                  <c:v>17</c:v>
                </c:pt>
                <c:pt idx="2">
                  <c:v>40</c:v>
                </c:pt>
                <c:pt idx="3">
                  <c:v>58</c:v>
                </c:pt>
                <c:pt idx="4">
                  <c:v>22</c:v>
                </c:pt>
                <c:pt idx="5">
                  <c:v>55</c:v>
                </c:pt>
              </c:numCache>
            </c:numRef>
          </c:val>
          <c:extLst>
            <c:ext xmlns:c16="http://schemas.microsoft.com/office/drawing/2014/chart" uri="{C3380CC4-5D6E-409C-BE32-E72D297353CC}">
              <c16:uniqueId val="{00000002-958F-4934-8B17-AE6E6C8B53AA}"/>
            </c:ext>
          </c:extLst>
        </c:ser>
        <c:ser>
          <c:idx val="3"/>
          <c:order val="3"/>
          <c:tx>
            <c:strRef>
              <c:f>Sheet1!$E$1</c:f>
              <c:strCache>
                <c:ptCount val="1"/>
                <c:pt idx="0">
                  <c:v>4</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Nâng cao sức khỏe</c:v>
                </c:pt>
                <c:pt idx="1">
                  <c:v>Cải thiện ngoại hình</c:v>
                </c:pt>
                <c:pt idx="2">
                  <c:v>Gương mặt, làn da đẹp</c:v>
                </c:pt>
                <c:pt idx="3">
                  <c:v>Thông minh</c:v>
                </c:pt>
                <c:pt idx="4">
                  <c:v>Phòng tránh bệnh tật</c:v>
                </c:pt>
                <c:pt idx="5">
                  <c:v>Kết bạn &amp; niềm vui</c:v>
                </c:pt>
              </c:strCache>
            </c:strRef>
          </c:cat>
          <c:val>
            <c:numRef>
              <c:f>Sheet1!$E$2:$E$7</c:f>
              <c:numCache>
                <c:formatCode>General</c:formatCode>
                <c:ptCount val="6"/>
                <c:pt idx="0">
                  <c:v>64</c:v>
                </c:pt>
                <c:pt idx="1">
                  <c:v>61</c:v>
                </c:pt>
                <c:pt idx="2">
                  <c:v>61</c:v>
                </c:pt>
                <c:pt idx="3">
                  <c:v>54</c:v>
                </c:pt>
                <c:pt idx="4">
                  <c:v>77</c:v>
                </c:pt>
                <c:pt idx="5">
                  <c:v>56</c:v>
                </c:pt>
              </c:numCache>
            </c:numRef>
          </c:val>
          <c:extLst>
            <c:ext xmlns:c16="http://schemas.microsoft.com/office/drawing/2014/chart" uri="{C3380CC4-5D6E-409C-BE32-E72D297353CC}">
              <c16:uniqueId val="{00000003-958F-4934-8B17-AE6E6C8B53AA}"/>
            </c:ext>
          </c:extLst>
        </c:ser>
        <c:ser>
          <c:idx val="4"/>
          <c:order val="4"/>
          <c:tx>
            <c:strRef>
              <c:f>Sheet1!$F$1</c:f>
              <c:strCache>
                <c:ptCount val="1"/>
                <c:pt idx="0">
                  <c:v>5 (Hết sức đồng ý)</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Nâng cao sức khỏe</c:v>
                </c:pt>
                <c:pt idx="1">
                  <c:v>Cải thiện ngoại hình</c:v>
                </c:pt>
                <c:pt idx="2">
                  <c:v>Gương mặt, làn da đẹp</c:v>
                </c:pt>
                <c:pt idx="3">
                  <c:v>Thông minh</c:v>
                </c:pt>
                <c:pt idx="4">
                  <c:v>Phòng tránh bệnh tật</c:v>
                </c:pt>
                <c:pt idx="5">
                  <c:v>Kết bạn &amp; niềm vui</c:v>
                </c:pt>
              </c:strCache>
            </c:strRef>
          </c:cat>
          <c:val>
            <c:numRef>
              <c:f>Sheet1!$F$2:$F$7</c:f>
              <c:numCache>
                <c:formatCode>General</c:formatCode>
                <c:ptCount val="6"/>
                <c:pt idx="0">
                  <c:v>116</c:v>
                </c:pt>
                <c:pt idx="1">
                  <c:v>118</c:v>
                </c:pt>
                <c:pt idx="2">
                  <c:v>64</c:v>
                </c:pt>
                <c:pt idx="3">
                  <c:v>57</c:v>
                </c:pt>
                <c:pt idx="4">
                  <c:v>90</c:v>
                </c:pt>
                <c:pt idx="5">
                  <c:v>58</c:v>
                </c:pt>
              </c:numCache>
            </c:numRef>
          </c:val>
          <c:extLst>
            <c:ext xmlns:c16="http://schemas.microsoft.com/office/drawing/2014/chart" uri="{C3380CC4-5D6E-409C-BE32-E72D297353CC}">
              <c16:uniqueId val="{00000004-958F-4934-8B17-AE6E6C8B53AA}"/>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vi-VN"/>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vi-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vi-V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TỰ</a:t>
            </a:r>
            <a:r>
              <a:rPr lang="en-US" sz="3200" b="1" baseline="0">
                <a:latin typeface="VNF-Futura Regular"/>
              </a:rPr>
              <a:t> ĐÁNH GIÁ SỨC KHOẺ</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vi-VN"/>
        </a:p>
      </c:txPr>
    </c:title>
    <c:autoTitleDeleted val="0"/>
    <c:plotArea>
      <c:layout/>
      <c:barChart>
        <c:barDir val="col"/>
        <c:grouping val="clustered"/>
        <c:varyColors val="0"/>
        <c:ser>
          <c:idx val="0"/>
          <c:order val="0"/>
          <c:tx>
            <c:strRef>
              <c:f>Sheet1!$B$1</c:f>
              <c:strCache>
                <c:ptCount val="1"/>
                <c:pt idx="0">
                  <c:v>Rất tệ</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Sheet1!$B$2</c:f>
              <c:numCache>
                <c:formatCode>General</c:formatCode>
                <c:ptCount val="1"/>
                <c:pt idx="0">
                  <c:v>1</c:v>
                </c:pt>
              </c:numCache>
            </c:numRef>
          </c:val>
          <c:extLst>
            <c:ext xmlns:c16="http://schemas.microsoft.com/office/drawing/2014/chart" uri="{C3380CC4-5D6E-409C-BE32-E72D297353CC}">
              <c16:uniqueId val="{00000000-A9E8-4353-80D8-007C8EB6D4A0}"/>
            </c:ext>
          </c:extLst>
        </c:ser>
        <c:ser>
          <c:idx val="1"/>
          <c:order val="1"/>
          <c:tx>
            <c:strRef>
              <c:f>Sheet1!$C$1</c:f>
              <c:strCache>
                <c:ptCount val="1"/>
                <c:pt idx="0">
                  <c:v>Hơi tệ</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Sheet1!$C$2</c:f>
              <c:numCache>
                <c:formatCode>General</c:formatCode>
                <c:ptCount val="1"/>
                <c:pt idx="0">
                  <c:v>14</c:v>
                </c:pt>
              </c:numCache>
            </c:numRef>
          </c:val>
          <c:extLst>
            <c:ext xmlns:c16="http://schemas.microsoft.com/office/drawing/2014/chart" uri="{C3380CC4-5D6E-409C-BE32-E72D297353CC}">
              <c16:uniqueId val="{00000001-A9E8-4353-80D8-007C8EB6D4A0}"/>
            </c:ext>
          </c:extLst>
        </c:ser>
        <c:ser>
          <c:idx val="2"/>
          <c:order val="2"/>
          <c:tx>
            <c:strRef>
              <c:f>Sheet1!$D$1</c:f>
              <c:strCache>
                <c:ptCount val="1"/>
                <c:pt idx="0">
                  <c:v>Trung lập</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Sheet1!$D$2</c:f>
              <c:numCache>
                <c:formatCode>General</c:formatCode>
                <c:ptCount val="1"/>
                <c:pt idx="0">
                  <c:v>90</c:v>
                </c:pt>
              </c:numCache>
            </c:numRef>
          </c:val>
          <c:extLst>
            <c:ext xmlns:c16="http://schemas.microsoft.com/office/drawing/2014/chart" uri="{C3380CC4-5D6E-409C-BE32-E72D297353CC}">
              <c16:uniqueId val="{00000002-A9E8-4353-80D8-007C8EB6D4A0}"/>
            </c:ext>
          </c:extLst>
        </c:ser>
        <c:ser>
          <c:idx val="3"/>
          <c:order val="3"/>
          <c:tx>
            <c:strRef>
              <c:f>Sheet1!$E$1</c:f>
              <c:strCache>
                <c:ptCount val="1"/>
                <c:pt idx="0">
                  <c:v>Cũng tốt</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Sheet1!$E$2</c:f>
              <c:numCache>
                <c:formatCode>General</c:formatCode>
                <c:ptCount val="1"/>
                <c:pt idx="0">
                  <c:v>75</c:v>
                </c:pt>
              </c:numCache>
            </c:numRef>
          </c:val>
          <c:extLst>
            <c:ext xmlns:c16="http://schemas.microsoft.com/office/drawing/2014/chart" uri="{C3380CC4-5D6E-409C-BE32-E72D297353CC}">
              <c16:uniqueId val="{00000003-A9E8-4353-80D8-007C8EB6D4A0}"/>
            </c:ext>
          </c:extLst>
        </c:ser>
        <c:ser>
          <c:idx val="4"/>
          <c:order val="4"/>
          <c:tx>
            <c:strRef>
              <c:f>Sheet1!$F$1</c:f>
              <c:strCache>
                <c:ptCount val="1"/>
                <c:pt idx="0">
                  <c:v>Cực kì tốt</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Sheet1!$F$2</c:f>
              <c:numCache>
                <c:formatCode>General</c:formatCode>
                <c:ptCount val="1"/>
                <c:pt idx="0">
                  <c:v>21</c:v>
                </c:pt>
              </c:numCache>
            </c:numRef>
          </c:val>
          <c:extLst>
            <c:ext xmlns:c16="http://schemas.microsoft.com/office/drawing/2014/chart" uri="{C3380CC4-5D6E-409C-BE32-E72D297353CC}">
              <c16:uniqueId val="{00000004-A9E8-4353-80D8-007C8EB6D4A0}"/>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vi-VN"/>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noFill/>
        <a:ln>
          <a:noFill/>
        </a:ln>
        <a:effectLst/>
      </c:spPr>
    </c:plotArea>
    <c:legend>
      <c:legendPos val="t"/>
      <c:layout>
        <c:manualLayout>
          <c:xMode val="edge"/>
          <c:yMode val="edge"/>
          <c:x val="0.22867691695941786"/>
          <c:y val="9.1438329098700227E-2"/>
          <c:w val="0.54264611140049335"/>
          <c:h val="5.2165164981546122E-2"/>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vi-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vi-V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300" b="0" i="0" u="none" strike="noStrike" kern="1200" spc="0" baseline="0">
                <a:solidFill>
                  <a:schemeClr val="dk1"/>
                </a:solidFill>
                <a:latin typeface="VNF-Futura Regular"/>
                <a:ea typeface="+mn-ea"/>
                <a:cs typeface="+mn-cs"/>
              </a:defRPr>
            </a:pPr>
            <a:r>
              <a:rPr lang="en-US" sz="3300" b="1">
                <a:latin typeface="VNF-Futura Regular"/>
                <a:cs typeface="Arial" panose="020B0604020202020204" pitchFamily="34" charset="0"/>
              </a:rPr>
              <a:t>NĂM</a:t>
            </a:r>
            <a:r>
              <a:rPr lang="en-US" sz="3300" b="1" baseline="0">
                <a:latin typeface="VNF-Futura Regular"/>
                <a:cs typeface="Arial" panose="020B0604020202020204" pitchFamily="34" charset="0"/>
              </a:rPr>
              <a:t> HỌC HIỆN TẠI</a:t>
            </a:r>
            <a:endParaRPr lang="en-US" sz="3300" b="1">
              <a:latin typeface="VNF-Futura Regular"/>
              <a:cs typeface="Arial" panose="020B0604020202020204" pitchFamily="34" charset="0"/>
            </a:endParaRPr>
          </a:p>
        </c:rich>
      </c:tx>
      <c:overlay val="0"/>
      <c:spPr>
        <a:noFill/>
        <a:ln>
          <a:noFill/>
        </a:ln>
        <a:effectLst/>
      </c:spPr>
      <c:txPr>
        <a:bodyPr rot="0" spcFirstLastPara="1" vertOverflow="ellipsis" vert="horz" wrap="square" anchor="ctr" anchorCtr="1"/>
        <a:lstStyle/>
        <a:p>
          <a:pPr>
            <a:defRPr sz="3300" b="0" i="0" u="none" strike="noStrike" kern="1200" spc="0" baseline="0">
              <a:solidFill>
                <a:schemeClr val="dk1"/>
              </a:solidFill>
              <a:latin typeface="VNF-Futura Regular"/>
              <a:ea typeface="+mn-ea"/>
              <a:cs typeface="+mn-cs"/>
            </a:defRPr>
          </a:pPr>
          <a:endParaRPr lang="vi-VN"/>
        </a:p>
      </c:txPr>
    </c:title>
    <c:autoTitleDeleted val="0"/>
    <c:plotArea>
      <c:layout>
        <c:manualLayout>
          <c:layoutTarget val="inner"/>
          <c:xMode val="edge"/>
          <c:yMode val="edge"/>
          <c:x val="1.6700734547324424E-2"/>
          <c:y val="0.15163575386410033"/>
          <c:w val="0.44696538133917119"/>
          <c:h val="0.79460503548167594"/>
        </c:manualLayout>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241-4227-A41F-1C0916233049}"/>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241-4227-A41F-1C0916233049}"/>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E241-4227-A41F-1C0916233049}"/>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E241-4227-A41F-1C0916233049}"/>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E241-4227-A41F-1C0916233049}"/>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E241-4227-A41F-1C0916233049}"/>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E241-4227-A41F-1C0916233049}"/>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E241-4227-A41F-1C0916233049}"/>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E241-4227-A41F-1C0916233049}"/>
              </c:ext>
            </c:extLst>
          </c:dPt>
          <c:dLbls>
            <c:spPr>
              <a:solidFill>
                <a:schemeClr val="lt1"/>
              </a:solidFill>
              <a:ln>
                <a:noFill/>
              </a:ln>
              <a:effectLst/>
            </c:spPr>
            <c:txPr>
              <a:bodyPr rot="0" spcFirstLastPara="1" vertOverflow="ellipsis" vert="horz" wrap="square" anchor="ctr" anchorCtr="1"/>
              <a:lstStyle/>
              <a:p>
                <a:pPr>
                  <a:defRPr sz="1600" b="0" i="0" u="none" strike="noStrike" kern="1200" baseline="0">
                    <a:solidFill>
                      <a:schemeClr val="dk1"/>
                    </a:solidFill>
                    <a:latin typeface="+mn-lt"/>
                    <a:ea typeface="+mn-ea"/>
                    <a:cs typeface="+mn-cs"/>
                  </a:defRPr>
                </a:pPr>
                <a:endParaRPr lang="vi-VN"/>
              </a:p>
            </c:txPr>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Sheet1!$A$2:$A$10</c:f>
              <c:strCache>
                <c:ptCount val="5"/>
                <c:pt idx="0">
                  <c:v>Năm 1</c:v>
                </c:pt>
                <c:pt idx="1">
                  <c:v>Năm 2</c:v>
                </c:pt>
                <c:pt idx="2">
                  <c:v>Năm 3</c:v>
                </c:pt>
                <c:pt idx="3">
                  <c:v>Năm 4</c:v>
                </c:pt>
                <c:pt idx="4">
                  <c:v>Năm 4+</c:v>
                </c:pt>
              </c:strCache>
            </c:strRef>
          </c:cat>
          <c:val>
            <c:numRef>
              <c:f>Sheet1!$B$2:$B$10</c:f>
              <c:numCache>
                <c:formatCode>General</c:formatCode>
                <c:ptCount val="9"/>
                <c:pt idx="0">
                  <c:v>141</c:v>
                </c:pt>
                <c:pt idx="1">
                  <c:v>21</c:v>
                </c:pt>
                <c:pt idx="2">
                  <c:v>23</c:v>
                </c:pt>
                <c:pt idx="3">
                  <c:v>8</c:v>
                </c:pt>
                <c:pt idx="4">
                  <c:v>8</c:v>
                </c:pt>
              </c:numCache>
            </c:numRef>
          </c:val>
          <c:extLst>
            <c:ext xmlns:c16="http://schemas.microsoft.com/office/drawing/2014/chart" uri="{C3380CC4-5D6E-409C-BE32-E72D297353CC}">
              <c16:uniqueId val="{00000012-E241-4227-A41F-1C0916233049}"/>
            </c:ext>
          </c:extLst>
        </c:ser>
        <c:dLbls>
          <c:showLegendKey val="0"/>
          <c:showVal val="0"/>
          <c:showCatName val="1"/>
          <c:showSerName val="0"/>
          <c:showPercent val="1"/>
          <c:showBubbleSize val="0"/>
          <c:showLeaderLines val="1"/>
        </c:dLbls>
        <c:firstSliceAng val="0"/>
      </c:pieChart>
      <c:spPr>
        <a:noFill/>
        <a:ln>
          <a:noFill/>
        </a:ln>
        <a:effectLst/>
      </c:spPr>
    </c:plotArea>
    <c:legend>
      <c:legendPos val="r"/>
      <c:legendEntry>
        <c:idx val="5"/>
        <c:delete val="1"/>
      </c:legendEntry>
      <c:legendEntry>
        <c:idx val="6"/>
        <c:delete val="1"/>
      </c:legendEntry>
      <c:legendEntry>
        <c:idx val="7"/>
        <c:delete val="1"/>
      </c:legendEntry>
      <c:legendEntry>
        <c:idx val="8"/>
        <c:delete val="1"/>
      </c:legendEntry>
      <c:layout>
        <c:manualLayout>
          <c:xMode val="edge"/>
          <c:yMode val="edge"/>
          <c:x val="0.76578360299470716"/>
          <c:y val="0.19222465247399628"/>
          <c:w val="0.13859942460623628"/>
          <c:h val="0.61391221930591999"/>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vi-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vi-V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200" b="0" i="0" u="none" strike="noStrike" kern="1200" spc="0" baseline="0">
                <a:solidFill>
                  <a:schemeClr val="dk1"/>
                </a:solidFill>
                <a:latin typeface="+mn-lt"/>
                <a:ea typeface="+mn-ea"/>
                <a:cs typeface="+mn-cs"/>
              </a:defRPr>
            </a:pPr>
            <a:r>
              <a:rPr lang="en-US" sz="3200" b="1">
                <a:latin typeface="VNF-Futura Regular"/>
              </a:rPr>
              <a:t>CÓ</a:t>
            </a:r>
            <a:r>
              <a:rPr lang="en-US" sz="3200" b="1" baseline="0">
                <a:latin typeface="VNF-Futura Regular"/>
              </a:rPr>
              <a:t> THƯỜNG XUYÊN TẬP THỂ DỤC KHÔNG?</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3200" b="0" i="0" u="none" strike="noStrike" kern="1200" spc="0" baseline="0">
              <a:solidFill>
                <a:schemeClr val="dk1"/>
              </a:solidFill>
              <a:latin typeface="+mn-lt"/>
              <a:ea typeface="+mn-ea"/>
              <a:cs typeface="+mn-cs"/>
            </a:defRPr>
          </a:pPr>
          <a:endParaRPr lang="vi-VN"/>
        </a:p>
      </c:txPr>
    </c:title>
    <c:autoTitleDeleted val="0"/>
    <c:plotArea>
      <c:layout>
        <c:manualLayout>
          <c:layoutTarget val="inner"/>
          <c:xMode val="edge"/>
          <c:yMode val="edge"/>
          <c:x val="2.093925207122178E-2"/>
          <c:y val="0.10208138467607362"/>
          <c:w val="0.44770357039627845"/>
          <c:h val="0.79591752618207956"/>
        </c:manualLayout>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09F-4474-8CF2-3F07328AAAB5}"/>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09F-4474-8CF2-3F07328AAAB5}"/>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09F-4474-8CF2-3F07328AAAB5}"/>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09F-4474-8CF2-3F07328AAAB5}"/>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609F-4474-8CF2-3F07328AAAB5}"/>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609F-4474-8CF2-3F07328AAAB5}"/>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609F-4474-8CF2-3F07328AAAB5}"/>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609F-4474-8CF2-3F07328AAAB5}"/>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609F-4474-8CF2-3F07328AAAB5}"/>
              </c:ext>
            </c:extLst>
          </c:dPt>
          <c:dLbls>
            <c:spPr>
              <a:solidFill>
                <a:schemeClr val="lt1"/>
              </a:solidFill>
              <a:ln>
                <a:noFill/>
              </a:ln>
              <a:effectLst/>
            </c:spPr>
            <c:txPr>
              <a:bodyPr rot="0" spcFirstLastPara="1" vertOverflow="ellipsis" vert="horz" wrap="square" anchor="ctr" anchorCtr="1"/>
              <a:lstStyle/>
              <a:p>
                <a:pPr>
                  <a:defRPr sz="1600" b="0" i="0" u="none" strike="noStrike" kern="1200" baseline="0">
                    <a:solidFill>
                      <a:schemeClr val="dk1"/>
                    </a:solidFill>
                    <a:latin typeface="+mn-lt"/>
                    <a:ea typeface="+mn-ea"/>
                    <a:cs typeface="+mn-cs"/>
                  </a:defRPr>
                </a:pPr>
                <a:endParaRPr lang="vi-VN"/>
              </a:p>
            </c:txPr>
            <c:dLblPos val="inEnd"/>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Sheet1!$A$2:$A$10</c:f>
              <c:strCache>
                <c:ptCount val="2"/>
                <c:pt idx="0">
                  <c:v>Có</c:v>
                </c:pt>
                <c:pt idx="1">
                  <c:v>Không</c:v>
                </c:pt>
              </c:strCache>
            </c:strRef>
          </c:cat>
          <c:val>
            <c:numRef>
              <c:f>Sheet1!$B$2:$B$10</c:f>
              <c:numCache>
                <c:formatCode>General</c:formatCode>
                <c:ptCount val="9"/>
                <c:pt idx="0">
                  <c:v>121</c:v>
                </c:pt>
                <c:pt idx="1">
                  <c:v>80</c:v>
                </c:pt>
              </c:numCache>
            </c:numRef>
          </c:val>
          <c:extLst>
            <c:ext xmlns:c16="http://schemas.microsoft.com/office/drawing/2014/chart" uri="{C3380CC4-5D6E-409C-BE32-E72D297353CC}">
              <c16:uniqueId val="{00000012-609F-4474-8CF2-3F07328AAAB5}"/>
            </c:ext>
          </c:extLst>
        </c:ser>
        <c:dLbls>
          <c:showLegendKey val="0"/>
          <c:showVal val="0"/>
          <c:showCatName val="1"/>
          <c:showSerName val="0"/>
          <c:showPercent val="1"/>
          <c:showBubbleSize val="0"/>
          <c:showLeaderLines val="1"/>
        </c:dLbls>
        <c:firstSliceAng val="0"/>
      </c:pieChart>
      <c:spPr>
        <a:noFill/>
        <a:ln>
          <a:noFill/>
        </a:ln>
        <a:effectLst/>
      </c:spPr>
    </c:plotArea>
    <c:legend>
      <c:legendPos val="r"/>
      <c:legendEntry>
        <c:idx val="2"/>
        <c:delete val="1"/>
      </c:legendEntry>
      <c:legendEntry>
        <c:idx val="3"/>
        <c:delete val="1"/>
      </c:legendEntry>
      <c:legendEntry>
        <c:idx val="4"/>
        <c:delete val="1"/>
      </c:legendEntry>
      <c:legendEntry>
        <c:idx val="5"/>
        <c:delete val="1"/>
      </c:legendEntry>
      <c:legendEntry>
        <c:idx val="6"/>
        <c:delete val="1"/>
      </c:legendEntry>
      <c:legendEntry>
        <c:idx val="7"/>
        <c:delete val="1"/>
      </c:legendEntry>
      <c:legendEntry>
        <c:idx val="8"/>
        <c:delete val="1"/>
      </c:legendEntry>
      <c:layout>
        <c:manualLayout>
          <c:xMode val="edge"/>
          <c:yMode val="edge"/>
          <c:x val="0.7999988298336429"/>
          <c:y val="0.23962277430208501"/>
          <c:w val="9.2362269505934999E-2"/>
          <c:h val="0.48626683897479128"/>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vi-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vi-V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TẬP</a:t>
            </a:r>
            <a:r>
              <a:rPr lang="en-US" sz="3200" b="1" baseline="0">
                <a:latin typeface="VNF-Futura Regular"/>
              </a:rPr>
              <a:t> THỂ DỤC BAO NHIÊU LẦN / TUẦN?</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vi-VN"/>
        </a:p>
      </c:txPr>
    </c:title>
    <c:autoTitleDeleted val="0"/>
    <c:plotArea>
      <c:layout>
        <c:manualLayout>
          <c:layoutTarget val="inner"/>
          <c:xMode val="edge"/>
          <c:yMode val="edge"/>
          <c:x val="3.7611167848379687E-2"/>
          <c:y val="0.13047642655779138"/>
          <c:w val="0.44770365527688405"/>
          <c:h val="0.7959175658598231"/>
        </c:manualLayout>
      </c:layout>
      <c:pieChart>
        <c:varyColors val="1"/>
        <c:ser>
          <c:idx val="0"/>
          <c:order val="0"/>
          <c:tx>
            <c:strRef>
              <c:f>Sheet1!$B$1</c:f>
              <c:strCache>
                <c:ptCount val="1"/>
                <c:pt idx="0">
                  <c:v>Column1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45F-48AA-A993-D8F920F3F187}"/>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B45F-48AA-A993-D8F920F3F187}"/>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B45F-48AA-A993-D8F920F3F187}"/>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B45F-48AA-A993-D8F920F3F187}"/>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B45F-48AA-A993-D8F920F3F187}"/>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B45F-48AA-A993-D8F920F3F187}"/>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B45F-48AA-A993-D8F920F3F187}"/>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B45F-48AA-A993-D8F920F3F187}"/>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B45F-48AA-A993-D8F920F3F187}"/>
              </c:ext>
            </c:extLst>
          </c:dPt>
          <c:dLbls>
            <c:spPr>
              <a:solidFill>
                <a:schemeClr val="lt1"/>
              </a:solidFill>
              <a:ln>
                <a:noFill/>
              </a:ln>
              <a:effectLst/>
            </c:spPr>
            <c:txPr>
              <a:bodyPr rot="0" spcFirstLastPara="1" vertOverflow="ellipsis" vert="horz" wrap="square" anchor="ctr" anchorCtr="1"/>
              <a:lstStyle/>
              <a:p>
                <a:pPr>
                  <a:defRPr sz="1600" b="0" i="0" u="none" strike="noStrike" kern="1200" baseline="0">
                    <a:solidFill>
                      <a:schemeClr val="dk1"/>
                    </a:solidFill>
                    <a:latin typeface="+mn-lt"/>
                    <a:ea typeface="+mn-ea"/>
                    <a:cs typeface="+mn-cs"/>
                  </a:defRPr>
                </a:pPr>
                <a:endParaRPr lang="vi-VN"/>
              </a:p>
            </c:txPr>
            <c:dLblPos val="inEnd"/>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Sheet1!$A$2:$A$10</c:f>
              <c:strCache>
                <c:ptCount val="6"/>
                <c:pt idx="0">
                  <c:v>Hàng ngày</c:v>
                </c:pt>
                <c:pt idx="1">
                  <c:v>1-2 lần</c:v>
                </c:pt>
                <c:pt idx="2">
                  <c:v>3-4 lần</c:v>
                </c:pt>
                <c:pt idx="3">
                  <c:v>Chưa từng có ý định tập</c:v>
                </c:pt>
                <c:pt idx="4">
                  <c:v>&gt;4 lần</c:v>
                </c:pt>
                <c:pt idx="5">
                  <c:v>Ít hơn 1 lần/tuần</c:v>
                </c:pt>
              </c:strCache>
            </c:strRef>
          </c:cat>
          <c:val>
            <c:numRef>
              <c:f>Sheet1!$B$2:$B$10</c:f>
              <c:numCache>
                <c:formatCode>General</c:formatCode>
                <c:ptCount val="9"/>
                <c:pt idx="0">
                  <c:v>64</c:v>
                </c:pt>
                <c:pt idx="1">
                  <c:v>54</c:v>
                </c:pt>
                <c:pt idx="2">
                  <c:v>48</c:v>
                </c:pt>
                <c:pt idx="3">
                  <c:v>25</c:v>
                </c:pt>
                <c:pt idx="4">
                  <c:v>2</c:v>
                </c:pt>
                <c:pt idx="5">
                  <c:v>8</c:v>
                </c:pt>
              </c:numCache>
            </c:numRef>
          </c:val>
          <c:extLst>
            <c:ext xmlns:c16="http://schemas.microsoft.com/office/drawing/2014/chart" uri="{C3380CC4-5D6E-409C-BE32-E72D297353CC}">
              <c16:uniqueId val="{00000012-B45F-48AA-A993-D8F920F3F187}"/>
            </c:ext>
          </c:extLst>
        </c:ser>
        <c:dLbls>
          <c:showLegendKey val="0"/>
          <c:showVal val="0"/>
          <c:showCatName val="1"/>
          <c:showSerName val="0"/>
          <c:showPercent val="1"/>
          <c:showBubbleSize val="0"/>
          <c:showLeaderLines val="1"/>
        </c:dLbls>
        <c:firstSliceAng val="0"/>
      </c:pieChart>
      <c:spPr>
        <a:noFill/>
        <a:ln>
          <a:noFill/>
        </a:ln>
        <a:effectLst/>
      </c:spPr>
    </c:plotArea>
    <c:legend>
      <c:legendPos val="r"/>
      <c:legendEntry>
        <c:idx val="6"/>
        <c:delete val="1"/>
      </c:legendEntry>
      <c:legendEntry>
        <c:idx val="7"/>
        <c:delete val="1"/>
      </c:legendEntry>
      <c:legendEntry>
        <c:idx val="8"/>
        <c:delete val="1"/>
      </c:legendEntry>
      <c:layout>
        <c:manualLayout>
          <c:xMode val="edge"/>
          <c:yMode val="edge"/>
          <c:x val="0.67871312766366632"/>
          <c:y val="0.26329775444736075"/>
          <c:w val="0.25184242409462076"/>
          <c:h val="0.40805268785846216"/>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vi-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vi-V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TẬP</a:t>
            </a:r>
            <a:r>
              <a:rPr lang="en-US" sz="3200" b="1" baseline="0">
                <a:latin typeface="VNF-Futura Regular"/>
              </a:rPr>
              <a:t> THỂ DỤC CÙNG AI ĐÓ HAY KHÔNG?</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vi-VN"/>
        </a:p>
      </c:txPr>
    </c:title>
    <c:autoTitleDeleted val="0"/>
    <c:plotArea>
      <c:layout>
        <c:manualLayout>
          <c:layoutTarget val="inner"/>
          <c:xMode val="edge"/>
          <c:yMode val="edge"/>
          <c:x val="3.4018485785048763E-2"/>
          <c:y val="8.5265480703800911E-2"/>
          <c:w val="0.51384377885430654"/>
          <c:h val="0.91349995139496454"/>
        </c:manualLayout>
      </c:layout>
      <c:pieChart>
        <c:varyColors val="1"/>
        <c:ser>
          <c:idx val="0"/>
          <c:order val="0"/>
          <c:tx>
            <c:strRef>
              <c:f>Sheet1!$B$1</c:f>
              <c:strCache>
                <c:ptCount val="1"/>
                <c:pt idx="0">
                  <c:v>Column1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031-4C1F-86FD-7623D6527B1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031-4C1F-86FD-7623D6527B1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031-4C1F-86FD-7623D6527B1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031-4C1F-86FD-7623D6527B13}"/>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6031-4C1F-86FD-7623D6527B13}"/>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6031-4C1F-86FD-7623D6527B13}"/>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6031-4C1F-86FD-7623D6527B13}"/>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6031-4C1F-86FD-7623D6527B13}"/>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6031-4C1F-86FD-7623D6527B13}"/>
              </c:ext>
            </c:extLst>
          </c:dPt>
          <c:dLbls>
            <c:spPr>
              <a:solidFill>
                <a:schemeClr val="lt1"/>
              </a:solidFill>
              <a:ln>
                <a:noFill/>
              </a:ln>
              <a:effectLst/>
            </c:spPr>
            <c:txPr>
              <a:bodyPr rot="0" spcFirstLastPara="1" vertOverflow="ellipsis" vert="horz" wrap="square" anchor="ctr" anchorCtr="1"/>
              <a:lstStyle/>
              <a:p>
                <a:pPr>
                  <a:defRPr sz="1600" b="0" i="0" u="none" strike="noStrike" kern="1200" baseline="0">
                    <a:solidFill>
                      <a:schemeClr val="dk1"/>
                    </a:solidFill>
                    <a:latin typeface="+mn-lt"/>
                    <a:ea typeface="+mn-ea"/>
                    <a:cs typeface="+mn-cs"/>
                  </a:defRPr>
                </a:pPr>
                <a:endParaRPr lang="vi-VN"/>
              </a:p>
            </c:txPr>
            <c:dLblPos val="inEnd"/>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Sheet1!$A$2:$A$10</c:f>
              <c:strCache>
                <c:ptCount val="2"/>
                <c:pt idx="0">
                  <c:v>Có</c:v>
                </c:pt>
                <c:pt idx="1">
                  <c:v>Một mình</c:v>
                </c:pt>
              </c:strCache>
            </c:strRef>
          </c:cat>
          <c:val>
            <c:numRef>
              <c:f>Sheet1!$B$2:$B$10</c:f>
              <c:numCache>
                <c:formatCode>General</c:formatCode>
                <c:ptCount val="9"/>
                <c:pt idx="0">
                  <c:v>141</c:v>
                </c:pt>
                <c:pt idx="1">
                  <c:v>60</c:v>
                </c:pt>
              </c:numCache>
            </c:numRef>
          </c:val>
          <c:extLst>
            <c:ext xmlns:c16="http://schemas.microsoft.com/office/drawing/2014/chart" uri="{C3380CC4-5D6E-409C-BE32-E72D297353CC}">
              <c16:uniqueId val="{00000012-6031-4C1F-86FD-7623D6527B13}"/>
            </c:ext>
          </c:extLst>
        </c:ser>
        <c:dLbls>
          <c:showLegendKey val="0"/>
          <c:showVal val="0"/>
          <c:showCatName val="1"/>
          <c:showSerName val="0"/>
          <c:showPercent val="1"/>
          <c:showBubbleSize val="0"/>
          <c:showLeaderLines val="1"/>
        </c:dLbls>
        <c:firstSliceAng val="0"/>
      </c:pieChart>
      <c:spPr>
        <a:noFill/>
        <a:ln>
          <a:noFill/>
        </a:ln>
        <a:effectLst/>
      </c:spPr>
    </c:plotArea>
    <c:legend>
      <c:legendPos val="r"/>
      <c:legendEntry>
        <c:idx val="2"/>
        <c:delete val="1"/>
      </c:legendEntry>
      <c:legendEntry>
        <c:idx val="3"/>
        <c:delete val="1"/>
      </c:legendEntry>
      <c:legendEntry>
        <c:idx val="4"/>
        <c:delete val="1"/>
      </c:legendEntry>
      <c:legendEntry>
        <c:idx val="5"/>
        <c:delete val="1"/>
      </c:legendEntry>
      <c:legendEntry>
        <c:idx val="6"/>
        <c:delete val="1"/>
      </c:legendEntry>
      <c:legendEntry>
        <c:idx val="7"/>
        <c:delete val="1"/>
      </c:legendEntry>
      <c:legendEntry>
        <c:idx val="8"/>
        <c:delete val="1"/>
      </c:legendEntry>
      <c:layout>
        <c:manualLayout>
          <c:xMode val="edge"/>
          <c:yMode val="edge"/>
          <c:x val="0.77386939784223507"/>
          <c:y val="0.39245737338388259"/>
          <c:w val="0.11085281177305467"/>
          <c:h val="0.2145201710897249"/>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vi-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vi-V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NƠI</a:t>
            </a:r>
            <a:r>
              <a:rPr lang="en-US" sz="3200" b="1" baseline="0">
                <a:latin typeface="VNF-Futura Regular"/>
              </a:rPr>
              <a:t> LUYỆN TẬP</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vi-VN"/>
        </a:p>
      </c:txPr>
    </c:title>
    <c:autoTitleDeleted val="0"/>
    <c:plotArea>
      <c:layout/>
      <c:barChart>
        <c:barDir val="col"/>
        <c:grouping val="clustered"/>
        <c:varyColors val="0"/>
        <c:ser>
          <c:idx val="0"/>
          <c:order val="0"/>
          <c:tx>
            <c:strRef>
              <c:f>Sheet1!$B$1</c:f>
              <c:strCache>
                <c:ptCount val="1"/>
                <c:pt idx="0">
                  <c:v>Trong nhà</c:v>
                </c:pt>
              </c:strCache>
            </c:strRef>
          </c:tx>
          <c:spPr>
            <a:solidFill>
              <a:schemeClr val="accent1"/>
            </a:solidFill>
            <a:ln>
              <a:noFill/>
            </a:ln>
            <a:effectLst/>
          </c:spPr>
          <c:invertIfNegative val="0"/>
          <c:dLbls>
            <c:dLbl>
              <c:idx val="0"/>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extLst>
                <c:ext xmlns:c16="http://schemas.microsoft.com/office/drawing/2014/chart" uri="{C3380CC4-5D6E-409C-BE32-E72D297353CC}">
                  <c16:uniqueId val="{00000008-C033-4E6F-9543-EA92712A343E}"/>
                </c:ext>
              </c:extLst>
            </c:dLbl>
            <c:spPr>
              <a:noFill/>
              <a:ln>
                <a:noFill/>
              </a:ln>
              <a:effectLst/>
            </c:spPr>
            <c:txPr>
              <a:bodyPr rot="0" spcFirstLastPara="1" vertOverflow="ellipsis" vert="horz" wrap="square" anchor="ctr" anchorCtr="1"/>
              <a:lstStyle/>
              <a:p>
                <a:pPr>
                  <a:defRPr sz="16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Sheet1!$B$2</c:f>
              <c:numCache>
                <c:formatCode>General</c:formatCode>
                <c:ptCount val="1"/>
                <c:pt idx="0">
                  <c:v>140</c:v>
                </c:pt>
              </c:numCache>
            </c:numRef>
          </c:val>
          <c:extLst>
            <c:ext xmlns:c16="http://schemas.microsoft.com/office/drawing/2014/chart" uri="{C3380CC4-5D6E-409C-BE32-E72D297353CC}">
              <c16:uniqueId val="{00000000-C033-4E6F-9543-EA92712A343E}"/>
            </c:ext>
          </c:extLst>
        </c:ser>
        <c:ser>
          <c:idx val="1"/>
          <c:order val="1"/>
          <c:tx>
            <c:strRef>
              <c:f>Sheet1!$C$1</c:f>
              <c:strCache>
                <c:ptCount val="1"/>
                <c:pt idx="0">
                  <c:v>Trên đường</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Sheet1!$C$2</c:f>
              <c:numCache>
                <c:formatCode>General</c:formatCode>
                <c:ptCount val="1"/>
                <c:pt idx="0">
                  <c:v>10</c:v>
                </c:pt>
              </c:numCache>
            </c:numRef>
          </c:val>
          <c:extLst>
            <c:ext xmlns:c16="http://schemas.microsoft.com/office/drawing/2014/chart" uri="{C3380CC4-5D6E-409C-BE32-E72D297353CC}">
              <c16:uniqueId val="{00000001-C033-4E6F-9543-EA92712A343E}"/>
            </c:ext>
          </c:extLst>
        </c:ser>
        <c:ser>
          <c:idx val="2"/>
          <c:order val="2"/>
          <c:tx>
            <c:strRef>
              <c:f>Sheet1!$D$1</c:f>
              <c:strCache>
                <c:ptCount val="1"/>
                <c:pt idx="0">
                  <c:v>Phòng gym</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Sheet1!$D$2</c:f>
              <c:numCache>
                <c:formatCode>General</c:formatCode>
                <c:ptCount val="1"/>
                <c:pt idx="0">
                  <c:v>31</c:v>
                </c:pt>
              </c:numCache>
            </c:numRef>
          </c:val>
          <c:extLst>
            <c:ext xmlns:c16="http://schemas.microsoft.com/office/drawing/2014/chart" uri="{C3380CC4-5D6E-409C-BE32-E72D297353CC}">
              <c16:uniqueId val="{00000002-C033-4E6F-9543-EA92712A343E}"/>
            </c:ext>
          </c:extLst>
        </c:ser>
        <c:ser>
          <c:idx val="3"/>
          <c:order val="3"/>
          <c:tx>
            <c:strRef>
              <c:f>Sheet1!$E$1</c:f>
              <c:strCache>
                <c:ptCount val="1"/>
                <c:pt idx="0">
                  <c:v>Trung tâm TDTT</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Sheet1!$E$2</c:f>
              <c:numCache>
                <c:formatCode>General</c:formatCode>
                <c:ptCount val="1"/>
                <c:pt idx="0">
                  <c:v>28</c:v>
                </c:pt>
              </c:numCache>
            </c:numRef>
          </c:val>
          <c:extLst>
            <c:ext xmlns:c16="http://schemas.microsoft.com/office/drawing/2014/chart" uri="{C3380CC4-5D6E-409C-BE32-E72D297353CC}">
              <c16:uniqueId val="{00000003-C033-4E6F-9543-EA92712A343E}"/>
            </c:ext>
          </c:extLst>
        </c:ser>
        <c:ser>
          <c:idx val="4"/>
          <c:order val="4"/>
          <c:tx>
            <c:strRef>
              <c:f>Sheet1!$F$1</c:f>
              <c:strCache>
                <c:ptCount val="1"/>
                <c:pt idx="0">
                  <c:v>Công viên</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Sheet1!$F$2</c:f>
              <c:numCache>
                <c:formatCode>General</c:formatCode>
                <c:ptCount val="1"/>
                <c:pt idx="0">
                  <c:v>35</c:v>
                </c:pt>
              </c:numCache>
            </c:numRef>
          </c:val>
          <c:extLst>
            <c:ext xmlns:c16="http://schemas.microsoft.com/office/drawing/2014/chart" uri="{C3380CC4-5D6E-409C-BE32-E72D297353CC}">
              <c16:uniqueId val="{00000004-C033-4E6F-9543-EA92712A343E}"/>
            </c:ext>
          </c:extLst>
        </c:ser>
        <c:ser>
          <c:idx val="5"/>
          <c:order val="5"/>
          <c:tx>
            <c:strRef>
              <c:f>Sheet1!$G$1</c:f>
              <c:strCache>
                <c:ptCount val="1"/>
                <c:pt idx="0">
                  <c:v>Nhà bạn bè</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Sheet1!$G$2</c:f>
              <c:numCache>
                <c:formatCode>General</c:formatCode>
                <c:ptCount val="1"/>
                <c:pt idx="0">
                  <c:v>8</c:v>
                </c:pt>
              </c:numCache>
            </c:numRef>
          </c:val>
          <c:extLst>
            <c:ext xmlns:c16="http://schemas.microsoft.com/office/drawing/2014/chart" uri="{C3380CC4-5D6E-409C-BE32-E72D297353CC}">
              <c16:uniqueId val="{00000005-C033-4E6F-9543-EA92712A343E}"/>
            </c:ext>
          </c:extLst>
        </c:ser>
        <c:ser>
          <c:idx val="6"/>
          <c:order val="6"/>
          <c:tx>
            <c:strRef>
              <c:f>Sheet1!$H$1</c:f>
              <c:strCache>
                <c:ptCount val="1"/>
                <c:pt idx="0">
                  <c:v>Ngoài sân</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Sheet1!$H$2</c:f>
              <c:numCache>
                <c:formatCode>General</c:formatCode>
                <c:ptCount val="1"/>
                <c:pt idx="0">
                  <c:v>74</c:v>
                </c:pt>
              </c:numCache>
            </c:numRef>
          </c:val>
          <c:extLst>
            <c:ext xmlns:c16="http://schemas.microsoft.com/office/drawing/2014/chart" uri="{C3380CC4-5D6E-409C-BE32-E72D297353CC}">
              <c16:uniqueId val="{00000006-C033-4E6F-9543-EA92712A343E}"/>
            </c:ext>
          </c:extLst>
        </c:ser>
        <c:ser>
          <c:idx val="7"/>
          <c:order val="7"/>
          <c:tx>
            <c:strRef>
              <c:f>Sheet1!$I$1</c:f>
              <c:strCache>
                <c:ptCount val="1"/>
                <c:pt idx="0">
                  <c:v>Khác</c:v>
                </c:pt>
              </c:strCache>
            </c:strRef>
          </c:tx>
          <c:spPr>
            <a:solidFill>
              <a:schemeClr val="accent2">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Sheet1!$I$2</c:f>
              <c:numCache>
                <c:formatCode>General</c:formatCode>
                <c:ptCount val="1"/>
                <c:pt idx="0">
                  <c:v>5</c:v>
                </c:pt>
              </c:numCache>
            </c:numRef>
          </c:val>
          <c:extLst>
            <c:ext xmlns:c16="http://schemas.microsoft.com/office/drawing/2014/chart" uri="{C3380CC4-5D6E-409C-BE32-E72D297353CC}">
              <c16:uniqueId val="{00000007-C033-4E6F-9543-EA92712A343E}"/>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vi-VN"/>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solidFill>
          <a:srgbClr val="FED531"/>
        </a:solidFill>
        <a:ln>
          <a:noFill/>
        </a:ln>
        <a:effectLst/>
      </c:spPr>
    </c:plotArea>
    <c:legend>
      <c:legendPos val="t"/>
      <c:layout>
        <c:manualLayout>
          <c:xMode val="edge"/>
          <c:yMode val="edge"/>
          <c:x val="0.1834192567168916"/>
          <c:y val="0.11369135802469135"/>
          <c:w val="0.63316148656621685"/>
          <c:h val="0.10247846796928162"/>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vi-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vi-V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MÔN</a:t>
            </a:r>
            <a:r>
              <a:rPr lang="en-US" sz="3200" b="1" baseline="0">
                <a:latin typeface="VNF-Futura Regular"/>
              </a:rPr>
              <a:t> THỂ DỤC, THỂ THAO THƯỜNG TẬP</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vi-VN"/>
        </a:p>
      </c:txPr>
    </c:title>
    <c:autoTitleDeleted val="0"/>
    <c:plotArea>
      <c:layout/>
      <c:barChart>
        <c:barDir val="col"/>
        <c:grouping val="clustered"/>
        <c:varyColors val="0"/>
        <c:ser>
          <c:idx val="0"/>
          <c:order val="0"/>
          <c:tx>
            <c:strRef>
              <c:f>Sheet1!$B$1</c:f>
              <c:strCache>
                <c:ptCount val="1"/>
                <c:pt idx="0">
                  <c:v>Bóng đá</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Sheet1!$B$2</c:f>
              <c:numCache>
                <c:formatCode>General</c:formatCode>
                <c:ptCount val="1"/>
                <c:pt idx="0">
                  <c:v>34</c:v>
                </c:pt>
              </c:numCache>
            </c:numRef>
          </c:val>
          <c:extLst>
            <c:ext xmlns:c16="http://schemas.microsoft.com/office/drawing/2014/chart" uri="{C3380CC4-5D6E-409C-BE32-E72D297353CC}">
              <c16:uniqueId val="{00000000-FBF7-4375-BC94-CC7C1B49C596}"/>
            </c:ext>
          </c:extLst>
        </c:ser>
        <c:ser>
          <c:idx val="1"/>
          <c:order val="1"/>
          <c:tx>
            <c:strRef>
              <c:f>Sheet1!$C$1</c:f>
              <c:strCache>
                <c:ptCount val="1"/>
                <c:pt idx="0">
                  <c:v>Bơi lội</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Sheet1!$C$2</c:f>
              <c:numCache>
                <c:formatCode>General</c:formatCode>
                <c:ptCount val="1"/>
                <c:pt idx="0">
                  <c:v>14</c:v>
                </c:pt>
              </c:numCache>
            </c:numRef>
          </c:val>
          <c:extLst>
            <c:ext xmlns:c16="http://schemas.microsoft.com/office/drawing/2014/chart" uri="{C3380CC4-5D6E-409C-BE32-E72D297353CC}">
              <c16:uniqueId val="{00000001-FBF7-4375-BC94-CC7C1B49C596}"/>
            </c:ext>
          </c:extLst>
        </c:ser>
        <c:ser>
          <c:idx val="2"/>
          <c:order val="2"/>
          <c:tx>
            <c:strRef>
              <c:f>Sheet1!$D$1</c:f>
              <c:strCache>
                <c:ptCount val="1"/>
                <c:pt idx="0">
                  <c:v>Tập gym</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Sheet1!$D$2</c:f>
              <c:numCache>
                <c:formatCode>General</c:formatCode>
                <c:ptCount val="1"/>
                <c:pt idx="0">
                  <c:v>46</c:v>
                </c:pt>
              </c:numCache>
            </c:numRef>
          </c:val>
          <c:extLst>
            <c:ext xmlns:c16="http://schemas.microsoft.com/office/drawing/2014/chart" uri="{C3380CC4-5D6E-409C-BE32-E72D297353CC}">
              <c16:uniqueId val="{00000002-FBF7-4375-BC94-CC7C1B49C596}"/>
            </c:ext>
          </c:extLst>
        </c:ser>
        <c:ser>
          <c:idx val="3"/>
          <c:order val="3"/>
          <c:tx>
            <c:strRef>
              <c:f>Sheet1!$E$1</c:f>
              <c:strCache>
                <c:ptCount val="1"/>
                <c:pt idx="0">
                  <c:v>Bóng chuyền</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Sheet1!$E$2</c:f>
              <c:numCache>
                <c:formatCode>General</c:formatCode>
                <c:ptCount val="1"/>
                <c:pt idx="0">
                  <c:v>37</c:v>
                </c:pt>
              </c:numCache>
            </c:numRef>
          </c:val>
          <c:extLst>
            <c:ext xmlns:c16="http://schemas.microsoft.com/office/drawing/2014/chart" uri="{C3380CC4-5D6E-409C-BE32-E72D297353CC}">
              <c16:uniqueId val="{00000003-FBF7-4375-BC94-CC7C1B49C596}"/>
            </c:ext>
          </c:extLst>
        </c:ser>
        <c:ser>
          <c:idx val="4"/>
          <c:order val="4"/>
          <c:tx>
            <c:strRef>
              <c:f>Sheet1!$F$1</c:f>
              <c:strCache>
                <c:ptCount val="1"/>
                <c:pt idx="0">
                  <c:v>Chạy bộ</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Sheet1!$F$2</c:f>
              <c:numCache>
                <c:formatCode>General</c:formatCode>
                <c:ptCount val="1"/>
                <c:pt idx="0">
                  <c:v>91</c:v>
                </c:pt>
              </c:numCache>
            </c:numRef>
          </c:val>
          <c:extLst>
            <c:ext xmlns:c16="http://schemas.microsoft.com/office/drawing/2014/chart" uri="{C3380CC4-5D6E-409C-BE32-E72D297353CC}">
              <c16:uniqueId val="{00000004-FBF7-4375-BC94-CC7C1B49C596}"/>
            </c:ext>
          </c:extLst>
        </c:ser>
        <c:ser>
          <c:idx val="5"/>
          <c:order val="5"/>
          <c:tx>
            <c:strRef>
              <c:f>Sheet1!$G$1</c:f>
              <c:strCache>
                <c:ptCount val="1"/>
                <c:pt idx="0">
                  <c:v>Cầu lông</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Sheet1!$G$2</c:f>
              <c:numCache>
                <c:formatCode>General</c:formatCode>
                <c:ptCount val="1"/>
                <c:pt idx="0">
                  <c:v>47</c:v>
                </c:pt>
              </c:numCache>
            </c:numRef>
          </c:val>
          <c:extLst>
            <c:ext xmlns:c16="http://schemas.microsoft.com/office/drawing/2014/chart" uri="{C3380CC4-5D6E-409C-BE32-E72D297353CC}">
              <c16:uniqueId val="{00000005-FBF7-4375-BC94-CC7C1B49C596}"/>
            </c:ext>
          </c:extLst>
        </c:ser>
        <c:ser>
          <c:idx val="6"/>
          <c:order val="6"/>
          <c:tx>
            <c:strRef>
              <c:f>Sheet1!$H$1</c:f>
              <c:strCache>
                <c:ptCount val="1"/>
                <c:pt idx="0">
                  <c:v>Yoga</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Sheet1!$H$2</c:f>
              <c:numCache>
                <c:formatCode>General</c:formatCode>
                <c:ptCount val="1"/>
                <c:pt idx="0">
                  <c:v>29</c:v>
                </c:pt>
              </c:numCache>
            </c:numRef>
          </c:val>
          <c:extLst>
            <c:ext xmlns:c16="http://schemas.microsoft.com/office/drawing/2014/chart" uri="{C3380CC4-5D6E-409C-BE32-E72D297353CC}">
              <c16:uniqueId val="{00000006-FBF7-4375-BC94-CC7C1B49C596}"/>
            </c:ext>
          </c:extLst>
        </c:ser>
        <c:ser>
          <c:idx val="7"/>
          <c:order val="7"/>
          <c:tx>
            <c:strRef>
              <c:f>Sheet1!$I$1</c:f>
              <c:strCache>
                <c:ptCount val="1"/>
                <c:pt idx="0">
                  <c:v>Bóng rổ</c:v>
                </c:pt>
              </c:strCache>
            </c:strRef>
          </c:tx>
          <c:spPr>
            <a:solidFill>
              <a:schemeClr val="accent2">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Sheet1!$I$2</c:f>
              <c:numCache>
                <c:formatCode>General</c:formatCode>
                <c:ptCount val="1"/>
                <c:pt idx="0">
                  <c:v>12</c:v>
                </c:pt>
              </c:numCache>
            </c:numRef>
          </c:val>
          <c:extLst>
            <c:ext xmlns:c16="http://schemas.microsoft.com/office/drawing/2014/chart" uri="{C3380CC4-5D6E-409C-BE32-E72D297353CC}">
              <c16:uniqueId val="{00000007-FBF7-4375-BC94-CC7C1B49C596}"/>
            </c:ext>
          </c:extLst>
        </c:ser>
        <c:ser>
          <c:idx val="8"/>
          <c:order val="8"/>
          <c:tx>
            <c:strRef>
              <c:f>Sheet1!$J$1</c:f>
              <c:strCache>
                <c:ptCount val="1"/>
                <c:pt idx="0">
                  <c:v>Võ</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Sheet1!$J$2</c:f>
              <c:numCache>
                <c:formatCode>General</c:formatCode>
                <c:ptCount val="1"/>
                <c:pt idx="0">
                  <c:v>15</c:v>
                </c:pt>
              </c:numCache>
            </c:numRef>
          </c:val>
          <c:extLst>
            <c:ext xmlns:c16="http://schemas.microsoft.com/office/drawing/2014/chart" uri="{C3380CC4-5D6E-409C-BE32-E72D297353CC}">
              <c16:uniqueId val="{00000008-FBF7-4375-BC94-CC7C1B49C596}"/>
            </c:ext>
          </c:extLst>
        </c:ser>
        <c:ser>
          <c:idx val="9"/>
          <c:order val="9"/>
          <c:tx>
            <c:strRef>
              <c:f>Sheet1!$K$1</c:f>
              <c:strCache>
                <c:ptCount val="1"/>
                <c:pt idx="0">
                  <c:v>Thể dục nhịp điệu.</c:v>
                </c:pt>
              </c:strCache>
            </c:strRef>
          </c:tx>
          <c:spPr>
            <a:solidFill>
              <a:schemeClr val="accent4">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Sheet1!$K$2</c:f>
              <c:numCache>
                <c:formatCode>General</c:formatCode>
                <c:ptCount val="1"/>
                <c:pt idx="0">
                  <c:v>29</c:v>
                </c:pt>
              </c:numCache>
            </c:numRef>
          </c:val>
          <c:extLst>
            <c:ext xmlns:c16="http://schemas.microsoft.com/office/drawing/2014/chart" uri="{C3380CC4-5D6E-409C-BE32-E72D297353CC}">
              <c16:uniqueId val="{00000009-FBF7-4375-BC94-CC7C1B49C596}"/>
            </c:ext>
          </c:extLst>
        </c:ser>
        <c:ser>
          <c:idx val="10"/>
          <c:order val="10"/>
          <c:tx>
            <c:strRef>
              <c:f>Sheet1!$L$1</c:f>
              <c:strCache>
                <c:ptCount val="1"/>
                <c:pt idx="0">
                  <c:v>Không cụ thể</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Sheet1!$L$2</c:f>
              <c:numCache>
                <c:formatCode>General</c:formatCode>
                <c:ptCount val="1"/>
                <c:pt idx="0">
                  <c:v>9</c:v>
                </c:pt>
              </c:numCache>
            </c:numRef>
          </c:val>
          <c:extLst>
            <c:ext xmlns:c16="http://schemas.microsoft.com/office/drawing/2014/chart" uri="{C3380CC4-5D6E-409C-BE32-E72D297353CC}">
              <c16:uniqueId val="{0000000A-FBF7-4375-BC94-CC7C1B49C596}"/>
            </c:ext>
          </c:extLst>
        </c:ser>
        <c:ser>
          <c:idx val="11"/>
          <c:order val="11"/>
          <c:tx>
            <c:strRef>
              <c:f>Sheet1!$M$1</c:f>
              <c:strCache>
                <c:ptCount val="1"/>
                <c:pt idx="0">
                  <c:v>Khác</c:v>
                </c:pt>
              </c:strCache>
            </c:strRef>
          </c:tx>
          <c:spPr>
            <a:solidFill>
              <a:schemeClr val="accent6">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Sheet1!$M$2</c:f>
              <c:numCache>
                <c:formatCode>General</c:formatCode>
                <c:ptCount val="1"/>
                <c:pt idx="0">
                  <c:v>20</c:v>
                </c:pt>
              </c:numCache>
            </c:numRef>
          </c:val>
          <c:extLst>
            <c:ext xmlns:c16="http://schemas.microsoft.com/office/drawing/2014/chart" uri="{C3380CC4-5D6E-409C-BE32-E72D297353CC}">
              <c16:uniqueId val="{0000000B-FBF7-4375-BC94-CC7C1B49C596}"/>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vi-VN"/>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noFill/>
        <a:ln>
          <a:noFill/>
        </a:ln>
        <a:effectLst/>
      </c:spPr>
    </c:plotArea>
    <c:legend>
      <c:legendPos val="t"/>
      <c:layout>
        <c:manualLayout>
          <c:xMode val="edge"/>
          <c:yMode val="edge"/>
          <c:x val="0.1407318460192476"/>
          <c:y val="8.403091280256636E-2"/>
          <c:w val="0.71853630796150481"/>
          <c:h val="0.15464362787984834"/>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vi-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vi-V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MỘT</a:t>
            </a:r>
            <a:r>
              <a:rPr lang="en-US" sz="3200" b="1" baseline="0">
                <a:latin typeface="VNF-Futura Regular"/>
              </a:rPr>
              <a:t> SỐ BÀI TẬP CÁ NHÂN</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vi-VN"/>
        </a:p>
      </c:txPr>
    </c:title>
    <c:autoTitleDeleted val="0"/>
    <c:plotArea>
      <c:layout/>
      <c:barChart>
        <c:barDir val="col"/>
        <c:grouping val="clustered"/>
        <c:varyColors val="0"/>
        <c:ser>
          <c:idx val="0"/>
          <c:order val="0"/>
          <c:tx>
            <c:strRef>
              <c:f>Sheet1!$B$1</c:f>
              <c:strCache>
                <c:ptCount val="1"/>
                <c:pt idx="0">
                  <c:v>Cardio</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Sheet1!$B$2</c:f>
              <c:numCache>
                <c:formatCode>General</c:formatCode>
                <c:ptCount val="1"/>
                <c:pt idx="0">
                  <c:v>74</c:v>
                </c:pt>
              </c:numCache>
            </c:numRef>
          </c:val>
          <c:extLst>
            <c:ext xmlns:c16="http://schemas.microsoft.com/office/drawing/2014/chart" uri="{C3380CC4-5D6E-409C-BE32-E72D297353CC}">
              <c16:uniqueId val="{00000000-7F79-46CC-8350-0137B282D521}"/>
            </c:ext>
          </c:extLst>
        </c:ser>
        <c:ser>
          <c:idx val="1"/>
          <c:order val="1"/>
          <c:tx>
            <c:strRef>
              <c:f>Sheet1!$C$1</c:f>
              <c:strCache>
                <c:ptCount val="1"/>
                <c:pt idx="0">
                  <c:v>HIIT</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Sheet1!$C$2</c:f>
              <c:numCache>
                <c:formatCode>General</c:formatCode>
                <c:ptCount val="1"/>
                <c:pt idx="0">
                  <c:v>52</c:v>
                </c:pt>
              </c:numCache>
            </c:numRef>
          </c:val>
          <c:extLst>
            <c:ext xmlns:c16="http://schemas.microsoft.com/office/drawing/2014/chart" uri="{C3380CC4-5D6E-409C-BE32-E72D297353CC}">
              <c16:uniqueId val="{00000001-7F79-46CC-8350-0137B282D521}"/>
            </c:ext>
          </c:extLst>
        </c:ser>
        <c:ser>
          <c:idx val="2"/>
          <c:order val="2"/>
          <c:tx>
            <c:strRef>
              <c:f>Sheet1!$D$1</c:f>
              <c:strCache>
                <c:ptCount val="1"/>
                <c:pt idx="0">
                  <c:v>Abs</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Sheet1!$D$2</c:f>
              <c:numCache>
                <c:formatCode>General</c:formatCode>
                <c:ptCount val="1"/>
                <c:pt idx="0">
                  <c:v>12</c:v>
                </c:pt>
              </c:numCache>
            </c:numRef>
          </c:val>
          <c:extLst>
            <c:ext xmlns:c16="http://schemas.microsoft.com/office/drawing/2014/chart" uri="{C3380CC4-5D6E-409C-BE32-E72D297353CC}">
              <c16:uniqueId val="{00000002-7F79-46CC-8350-0137B282D521}"/>
            </c:ext>
          </c:extLst>
        </c:ser>
        <c:ser>
          <c:idx val="3"/>
          <c:order val="3"/>
          <c:tx>
            <c:strRef>
              <c:f>Sheet1!$E$1</c:f>
              <c:strCache>
                <c:ptCount val="1"/>
                <c:pt idx="0">
                  <c:v>Pilates</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Sheet1!$E$2</c:f>
              <c:numCache>
                <c:formatCode>General</c:formatCode>
                <c:ptCount val="1"/>
                <c:pt idx="0">
                  <c:v>15</c:v>
                </c:pt>
              </c:numCache>
            </c:numRef>
          </c:val>
          <c:extLst>
            <c:ext xmlns:c16="http://schemas.microsoft.com/office/drawing/2014/chart" uri="{C3380CC4-5D6E-409C-BE32-E72D297353CC}">
              <c16:uniqueId val="{00000003-7F79-46CC-8350-0137B282D521}"/>
            </c:ext>
          </c:extLst>
        </c:ser>
        <c:ser>
          <c:idx val="4"/>
          <c:order val="4"/>
          <c:tx>
            <c:strRef>
              <c:f>Sheet1!$F$1</c:f>
              <c:strCache>
                <c:ptCount val="1"/>
                <c:pt idx="0">
                  <c:v>Core</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Sheet1!$F$2</c:f>
              <c:numCache>
                <c:formatCode>General</c:formatCode>
                <c:ptCount val="1"/>
                <c:pt idx="0">
                  <c:v>12</c:v>
                </c:pt>
              </c:numCache>
            </c:numRef>
          </c:val>
          <c:extLst>
            <c:ext xmlns:c16="http://schemas.microsoft.com/office/drawing/2014/chart" uri="{C3380CC4-5D6E-409C-BE32-E72D297353CC}">
              <c16:uniqueId val="{00000004-7F79-46CC-8350-0137B282D521}"/>
            </c:ext>
          </c:extLst>
        </c:ser>
        <c:ser>
          <c:idx val="5"/>
          <c:order val="5"/>
          <c:tx>
            <c:strRef>
              <c:f>Sheet1!$G$1</c:f>
              <c:strCache>
                <c:ptCount val="1"/>
                <c:pt idx="0">
                  <c:v>Khác</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Sheet1!$G$2</c:f>
              <c:numCache>
                <c:formatCode>General</c:formatCode>
                <c:ptCount val="1"/>
                <c:pt idx="0">
                  <c:v>4</c:v>
                </c:pt>
              </c:numCache>
            </c:numRef>
          </c:val>
          <c:extLst>
            <c:ext xmlns:c16="http://schemas.microsoft.com/office/drawing/2014/chart" uri="{C3380CC4-5D6E-409C-BE32-E72D297353CC}">
              <c16:uniqueId val="{00000005-7F79-46CC-8350-0137B282D521}"/>
            </c:ext>
          </c:extLst>
        </c:ser>
        <c:ser>
          <c:idx val="6"/>
          <c:order val="6"/>
          <c:tx>
            <c:strRef>
              <c:f>Sheet1!$H$1</c:f>
              <c:strCache>
                <c:ptCount val="1"/>
                <c:pt idx="0">
                  <c:v>Không biết những bài này</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Sheet1!$H$2</c:f>
              <c:numCache>
                <c:formatCode>General</c:formatCode>
                <c:ptCount val="1"/>
                <c:pt idx="0">
                  <c:v>100</c:v>
                </c:pt>
              </c:numCache>
            </c:numRef>
          </c:val>
          <c:extLst>
            <c:ext xmlns:c16="http://schemas.microsoft.com/office/drawing/2014/chart" uri="{C3380CC4-5D6E-409C-BE32-E72D297353CC}">
              <c16:uniqueId val="{00000006-7F79-46CC-8350-0137B282D521}"/>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vi-VN"/>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solidFill>
          <a:srgbClr val="FED531"/>
        </a:solidFill>
        <a:ln w="25400" cap="flat" cmpd="sng" algn="ctr">
          <a:solidFill>
            <a:srgbClr val="FED531"/>
          </a:solidFill>
          <a:prstDash val="solid"/>
        </a:ln>
        <a:effectLst/>
      </c:spPr>
    </c:plotArea>
    <c:legend>
      <c:legendPos val="t"/>
      <c:layout>
        <c:manualLayout>
          <c:xMode val="edge"/>
          <c:yMode val="edge"/>
          <c:x val="0.1206242476623193"/>
          <c:y val="0.13588277786359271"/>
          <c:w val="0.75875144999469046"/>
          <c:h val="5.2165164981546122E-2"/>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vi-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vi-V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PHƯƠNG</a:t>
            </a:r>
            <a:r>
              <a:rPr lang="en-US" sz="3200" b="1" baseline="0">
                <a:latin typeface="VNF-Futura Regular"/>
              </a:rPr>
              <a:t> PHÁP LUYỆN TẬP</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vi-VN"/>
        </a:p>
      </c:txPr>
    </c:title>
    <c:autoTitleDeleted val="0"/>
    <c:plotArea>
      <c:layout>
        <c:manualLayout>
          <c:layoutTarget val="inner"/>
          <c:xMode val="edge"/>
          <c:yMode val="edge"/>
          <c:x val="7.6388897242880274E-3"/>
          <c:y val="0.4473352672956678"/>
          <c:w val="0.984722220551424"/>
          <c:h val="0.5285187184832737"/>
        </c:manualLayout>
      </c:layout>
      <c:barChart>
        <c:barDir val="col"/>
        <c:grouping val="clustered"/>
        <c:varyColors val="0"/>
        <c:ser>
          <c:idx val="0"/>
          <c:order val="0"/>
          <c:tx>
            <c:strRef>
              <c:f>Sheet1!$B$1</c:f>
              <c:strCache>
                <c:ptCount val="1"/>
                <c:pt idx="0">
                  <c:v>Sách, báo, giáo trình</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Sheet1!$B$2</c:f>
              <c:numCache>
                <c:formatCode>General</c:formatCode>
                <c:ptCount val="1"/>
                <c:pt idx="0">
                  <c:v>16</c:v>
                </c:pt>
              </c:numCache>
            </c:numRef>
          </c:val>
          <c:extLst>
            <c:ext xmlns:c16="http://schemas.microsoft.com/office/drawing/2014/chart" uri="{C3380CC4-5D6E-409C-BE32-E72D297353CC}">
              <c16:uniqueId val="{00000000-0057-4C21-85DE-782907A4AB4B}"/>
            </c:ext>
          </c:extLst>
        </c:ser>
        <c:ser>
          <c:idx val="1"/>
          <c:order val="1"/>
          <c:tx>
            <c:strRef>
              <c:f>Sheet1!$C$1</c:f>
              <c:strCache>
                <c:ptCount val="1"/>
                <c:pt idx="0">
                  <c:v>Các video, hướng dẫn online.</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Sheet1!$C$2</c:f>
              <c:numCache>
                <c:formatCode>General</c:formatCode>
                <c:ptCount val="1"/>
                <c:pt idx="0">
                  <c:v>116</c:v>
                </c:pt>
              </c:numCache>
            </c:numRef>
          </c:val>
          <c:extLst>
            <c:ext xmlns:c16="http://schemas.microsoft.com/office/drawing/2014/chart" uri="{C3380CC4-5D6E-409C-BE32-E72D297353CC}">
              <c16:uniqueId val="{00000001-0057-4C21-85DE-782907A4AB4B}"/>
            </c:ext>
          </c:extLst>
        </c:ser>
        <c:ser>
          <c:idx val="2"/>
          <c:order val="2"/>
          <c:tx>
            <c:strRef>
              <c:f>Sheet1!$D$1</c:f>
              <c:strCache>
                <c:ptCount val="1"/>
                <c:pt idx="0">
                  <c:v>Người đi trước, huấn luyện viên, giảng viên.</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Sheet1!$D$2</c:f>
              <c:numCache>
                <c:formatCode>General</c:formatCode>
                <c:ptCount val="1"/>
                <c:pt idx="0">
                  <c:v>47</c:v>
                </c:pt>
              </c:numCache>
            </c:numRef>
          </c:val>
          <c:extLst>
            <c:ext xmlns:c16="http://schemas.microsoft.com/office/drawing/2014/chart" uri="{C3380CC4-5D6E-409C-BE32-E72D297353CC}">
              <c16:uniqueId val="{00000002-0057-4C21-85DE-782907A4AB4B}"/>
            </c:ext>
          </c:extLst>
        </c:ser>
        <c:ser>
          <c:idx val="3"/>
          <c:order val="3"/>
          <c:tx>
            <c:strRef>
              <c:f>Sheet1!$E$1</c:f>
              <c:strCache>
                <c:ptCount val="1"/>
                <c:pt idx="0">
                  <c:v>Học trên các giảng đường, võ đường, lớp học.</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Sheet1!$E$2</c:f>
              <c:numCache>
                <c:formatCode>General</c:formatCode>
                <c:ptCount val="1"/>
                <c:pt idx="0">
                  <c:v>31</c:v>
                </c:pt>
              </c:numCache>
            </c:numRef>
          </c:val>
          <c:extLst>
            <c:ext xmlns:c16="http://schemas.microsoft.com/office/drawing/2014/chart" uri="{C3380CC4-5D6E-409C-BE32-E72D297353CC}">
              <c16:uniqueId val="{00000003-0057-4C21-85DE-782907A4AB4B}"/>
            </c:ext>
          </c:extLst>
        </c:ser>
        <c:ser>
          <c:idx val="4"/>
          <c:order val="4"/>
          <c:tx>
            <c:strRef>
              <c:f>Sheet1!$F$1</c:f>
              <c:strCache>
                <c:ptCount val="1"/>
                <c:pt idx="0">
                  <c:v>Tự sáng tạo phương pháp.</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Sheet1!$F$2</c:f>
              <c:numCache>
                <c:formatCode>General</c:formatCode>
                <c:ptCount val="1"/>
                <c:pt idx="0">
                  <c:v>62</c:v>
                </c:pt>
              </c:numCache>
            </c:numRef>
          </c:val>
          <c:extLst>
            <c:ext xmlns:c16="http://schemas.microsoft.com/office/drawing/2014/chart" uri="{C3380CC4-5D6E-409C-BE32-E72D297353CC}">
              <c16:uniqueId val="{00000004-0057-4C21-85DE-782907A4AB4B}"/>
            </c:ext>
          </c:extLst>
        </c:ser>
        <c:ser>
          <c:idx val="5"/>
          <c:order val="5"/>
          <c:tx>
            <c:strRef>
              <c:f>Sheet1!$G$1</c:f>
              <c:strCache>
                <c:ptCount val="1"/>
                <c:pt idx="0">
                  <c:v>Ứng dụng điện thoại</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Sheet1!$G$2</c:f>
              <c:numCache>
                <c:formatCode>General</c:formatCode>
                <c:ptCount val="1"/>
                <c:pt idx="0">
                  <c:v>64</c:v>
                </c:pt>
              </c:numCache>
            </c:numRef>
          </c:val>
          <c:extLst>
            <c:ext xmlns:c16="http://schemas.microsoft.com/office/drawing/2014/chart" uri="{C3380CC4-5D6E-409C-BE32-E72D297353CC}">
              <c16:uniqueId val="{00000005-0057-4C21-85DE-782907A4AB4B}"/>
            </c:ext>
          </c:extLst>
        </c:ser>
        <c:ser>
          <c:idx val="6"/>
          <c:order val="6"/>
          <c:tx>
            <c:strRef>
              <c:f>Sheet1!$H$1</c:f>
              <c:strCache>
                <c:ptCount val="1"/>
                <c:pt idx="0">
                  <c:v>Khác</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vi-V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Sheet1!$H$2</c:f>
              <c:numCache>
                <c:formatCode>General</c:formatCode>
                <c:ptCount val="1"/>
                <c:pt idx="0">
                  <c:v>6</c:v>
                </c:pt>
              </c:numCache>
            </c:numRef>
          </c:val>
          <c:extLst>
            <c:ext xmlns:c16="http://schemas.microsoft.com/office/drawing/2014/chart" uri="{C3380CC4-5D6E-409C-BE32-E72D297353CC}">
              <c16:uniqueId val="{00000006-0057-4C21-85DE-782907A4AB4B}"/>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vi-VN"/>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noFill/>
        <a:ln>
          <a:noFill/>
        </a:ln>
        <a:effectLst/>
      </c:spPr>
    </c:plotArea>
    <c:legend>
      <c:legendPos val="t"/>
      <c:layout>
        <c:manualLayout>
          <c:xMode val="edge"/>
          <c:yMode val="edge"/>
          <c:x val="2.6219381695032993E-2"/>
          <c:y val="0.16551242646299727"/>
          <c:w val="0.94617234756915436"/>
          <c:h val="0.24848950101866457"/>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vi-V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vi-V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3">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8100" tIns="19050" rIns="38100" bIns="19050" anchor="ctr" anchorCtr="1">
      <a:spAutoFit/>
    </cs:bodyPr>
  </cs:dataLabel>
  <cs:dataLabelCallout>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styleClr val="auto"/>
    </cs:lnRef>
    <cs:fillRef idx="0">
      <cs:styleClr val="auto"/>
    </cs:fillRef>
    <cs:effectRef idx="0">
      <cs:styleClr val="auto"/>
    </cs:effectRef>
    <cs:fontRef idx="minor">
      <a:schemeClr val="tx1"/>
    </cs:fontRef>
    <cs:spPr>
      <a:solidFill>
        <a:schemeClr val="phClr">
          <a:alpha val="90000"/>
        </a:schemeClr>
      </a:solidFill>
      <a:ln w="19050">
        <a:solidFill>
          <a:schemeClr val="phClr">
            <a:lumMod val="75000"/>
          </a:schemeClr>
        </a:solidFill>
      </a:ln>
      <a:effectLst>
        <a:innerShdw blurRad="114300">
          <a:schemeClr val="phClr">
            <a:lumMod val="75000"/>
          </a:schemeClr>
        </a:innerShdw>
      </a:effectLst>
      <a:scene3d>
        <a:camera prst="orthographicFront"/>
        <a:lightRig rig="threePt" dir="t"/>
      </a:scene3d>
      <a:sp3d contourW="19050" prstMaterial="flat">
        <a:contourClr>
          <a:schemeClr val="accent4">
            <a:lumMod val="75000"/>
          </a:schemeClr>
        </a:contourClr>
      </a:sp3d>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jpg>
</file>

<file path=ppt/media/image11.jpeg>
</file>

<file path=ppt/media/image12.jpeg>
</file>

<file path=ppt/media/image13.png>
</file>

<file path=ppt/media/image14.png>
</file>

<file path=ppt/media/image2.png>
</file>

<file path=ppt/media/image3.png>
</file>

<file path=ppt/media/image4.jpeg>
</file>

<file path=ppt/media/image5.jpg>
</file>

<file path=ppt/media/image6.jpe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4/28/2020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750" b="0" i="0">
                <a:solidFill>
                  <a:srgbClr val="FED531"/>
                </a:solidFill>
                <a:latin typeface="Georgia"/>
                <a:cs typeface="Georgia"/>
              </a:defRPr>
            </a:lvl1pPr>
          </a:lstStyle>
          <a:p>
            <a:endParaRPr/>
          </a:p>
        </p:txBody>
      </p:sp>
      <p:sp>
        <p:nvSpPr>
          <p:cNvPr id="3" name="Holder 3"/>
          <p:cNvSpPr>
            <a:spLocks noGrp="1"/>
          </p:cNvSpPr>
          <p:nvPr>
            <p:ph type="body" idx="1"/>
          </p:nvPr>
        </p:nvSpPr>
        <p:spPr/>
        <p:txBody>
          <a:bodyPr lIns="0" tIns="0" rIns="0" bIns="0"/>
          <a:lstStyle>
            <a:lvl1pPr>
              <a:defRPr sz="3200" b="1" i="0">
                <a:solidFill>
                  <a:srgbClr val="2D2E2B"/>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4/28/2020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3"/>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FED531"/>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8750" b="0" i="0">
                <a:solidFill>
                  <a:srgbClr val="FED531"/>
                </a:solidFill>
                <a:latin typeface="Georgia"/>
                <a:cs typeface="Georgi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4/28/2020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8750" b="0" i="0">
                <a:solidFill>
                  <a:srgbClr val="FED531"/>
                </a:solidFill>
                <a:latin typeface="Georgia"/>
                <a:cs typeface="Georg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4/28/2020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2D2E2B"/>
          </a:solidFill>
        </p:spPr>
        <p:txBody>
          <a:bodyPr wrap="square" lIns="0" tIns="0" rIns="0" bIns="0" rtlCol="0"/>
          <a:lstStyle/>
          <a:p>
            <a:endParaRPr/>
          </a:p>
        </p:txBody>
      </p:sp>
      <p:sp>
        <p:nvSpPr>
          <p:cNvPr id="17" name="bk object 17"/>
          <p:cNvSpPr/>
          <p:nvPr/>
        </p:nvSpPr>
        <p:spPr>
          <a:xfrm>
            <a:off x="0" y="9543419"/>
            <a:ext cx="18288000" cy="743585"/>
          </a:xfrm>
          <a:custGeom>
            <a:avLst/>
            <a:gdLst/>
            <a:ahLst/>
            <a:cxnLst/>
            <a:rect l="l" t="t" r="r" b="b"/>
            <a:pathLst>
              <a:path w="18288000" h="743584">
                <a:moveTo>
                  <a:pt x="0" y="743580"/>
                </a:moveTo>
                <a:lnTo>
                  <a:pt x="18287999" y="743580"/>
                </a:lnTo>
                <a:lnTo>
                  <a:pt x="18287999" y="0"/>
                </a:lnTo>
                <a:lnTo>
                  <a:pt x="0" y="0"/>
                </a:lnTo>
                <a:lnTo>
                  <a:pt x="0" y="743580"/>
                </a:lnTo>
                <a:close/>
              </a:path>
            </a:pathLst>
          </a:custGeom>
          <a:solidFill>
            <a:srgbClr val="FED531"/>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4/28/2020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919167" y="851982"/>
            <a:ext cx="14449665" cy="2646679"/>
          </a:xfrm>
          <a:prstGeom prst="rect">
            <a:avLst/>
          </a:prstGeom>
        </p:spPr>
        <p:txBody>
          <a:bodyPr wrap="square" lIns="0" tIns="0" rIns="0" bIns="0">
            <a:spAutoFit/>
          </a:bodyPr>
          <a:lstStyle>
            <a:lvl1pPr>
              <a:defRPr sz="8750" b="0" i="0">
                <a:solidFill>
                  <a:srgbClr val="FED531"/>
                </a:solidFill>
                <a:latin typeface="Georgia"/>
                <a:cs typeface="Georgia"/>
              </a:defRPr>
            </a:lvl1pPr>
          </a:lstStyle>
          <a:p>
            <a:endParaRPr/>
          </a:p>
        </p:txBody>
      </p:sp>
      <p:sp>
        <p:nvSpPr>
          <p:cNvPr id="3" name="Holder 3"/>
          <p:cNvSpPr>
            <a:spLocks noGrp="1"/>
          </p:cNvSpPr>
          <p:nvPr>
            <p:ph type="body" idx="1"/>
          </p:nvPr>
        </p:nvSpPr>
        <p:spPr>
          <a:xfrm>
            <a:off x="1048693" y="2604722"/>
            <a:ext cx="16190612" cy="3383279"/>
          </a:xfrm>
          <a:prstGeom prst="rect">
            <a:avLst/>
          </a:prstGeom>
        </p:spPr>
        <p:txBody>
          <a:bodyPr wrap="square" lIns="0" tIns="0" rIns="0" bIns="0">
            <a:spAutoFit/>
          </a:bodyPr>
          <a:lstStyle>
            <a:lvl1pPr>
              <a:defRPr sz="3200" b="1" i="0">
                <a:solidFill>
                  <a:srgbClr val="2D2E2B"/>
                </a:solidFill>
                <a:latin typeface="Arial"/>
                <a:cs typeface="Aria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4/28/2020</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eg"/></Relationships>
</file>

<file path=ppt/slides/_rels/slide20.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FED531"/>
          </a:solidFill>
        </p:spPr>
        <p:txBody>
          <a:bodyPr wrap="square" lIns="0" tIns="0" rIns="0" bIns="0" rtlCol="0"/>
          <a:lstStyle/>
          <a:p>
            <a:endParaRPr/>
          </a:p>
        </p:txBody>
      </p:sp>
      <p:sp>
        <p:nvSpPr>
          <p:cNvPr id="3" name="object 3"/>
          <p:cNvSpPr/>
          <p:nvPr/>
        </p:nvSpPr>
        <p:spPr>
          <a:xfrm>
            <a:off x="1195528" y="2264774"/>
            <a:ext cx="2127885" cy="1908175"/>
          </a:xfrm>
          <a:custGeom>
            <a:avLst/>
            <a:gdLst/>
            <a:ahLst/>
            <a:cxnLst/>
            <a:rect l="l" t="t" r="r" b="b"/>
            <a:pathLst>
              <a:path w="2127885" h="1908175">
                <a:moveTo>
                  <a:pt x="1828093" y="1907834"/>
                </a:moveTo>
                <a:lnTo>
                  <a:pt x="1777810" y="1903572"/>
                </a:lnTo>
                <a:lnTo>
                  <a:pt x="1729320" y="1891076"/>
                </a:lnTo>
                <a:lnTo>
                  <a:pt x="1683653" y="1870781"/>
                </a:lnTo>
                <a:lnTo>
                  <a:pt x="1641837" y="1843123"/>
                </a:lnTo>
                <a:lnTo>
                  <a:pt x="1604901" y="1808537"/>
                </a:lnTo>
                <a:lnTo>
                  <a:pt x="1573875" y="1767458"/>
                </a:lnTo>
                <a:lnTo>
                  <a:pt x="1549786" y="1720321"/>
                </a:lnTo>
                <a:lnTo>
                  <a:pt x="1520976" y="1653569"/>
                </a:lnTo>
                <a:lnTo>
                  <a:pt x="1489768" y="1589250"/>
                </a:lnTo>
                <a:lnTo>
                  <a:pt x="1456337" y="1527330"/>
                </a:lnTo>
                <a:lnTo>
                  <a:pt x="1420854" y="1467772"/>
                </a:lnTo>
                <a:lnTo>
                  <a:pt x="1383491" y="1410539"/>
                </a:lnTo>
                <a:lnTo>
                  <a:pt x="1344421" y="1355596"/>
                </a:lnTo>
                <a:lnTo>
                  <a:pt x="1303817" y="1302907"/>
                </a:lnTo>
                <a:lnTo>
                  <a:pt x="1261850" y="1252434"/>
                </a:lnTo>
                <a:lnTo>
                  <a:pt x="1218692" y="1204143"/>
                </a:lnTo>
                <a:lnTo>
                  <a:pt x="1174516" y="1157997"/>
                </a:lnTo>
                <a:lnTo>
                  <a:pt x="1129495" y="1113960"/>
                </a:lnTo>
                <a:lnTo>
                  <a:pt x="1083801" y="1071996"/>
                </a:lnTo>
                <a:lnTo>
                  <a:pt x="1037605" y="1032068"/>
                </a:lnTo>
                <a:lnTo>
                  <a:pt x="991080" y="994141"/>
                </a:lnTo>
                <a:lnTo>
                  <a:pt x="944399" y="958178"/>
                </a:lnTo>
                <a:lnTo>
                  <a:pt x="897734" y="924143"/>
                </a:lnTo>
                <a:lnTo>
                  <a:pt x="851257" y="892001"/>
                </a:lnTo>
                <a:lnTo>
                  <a:pt x="805140" y="861714"/>
                </a:lnTo>
                <a:lnTo>
                  <a:pt x="759556" y="833247"/>
                </a:lnTo>
                <a:lnTo>
                  <a:pt x="714676" y="806564"/>
                </a:lnTo>
                <a:lnTo>
                  <a:pt x="670675" y="781628"/>
                </a:lnTo>
                <a:lnTo>
                  <a:pt x="627660" y="758371"/>
                </a:lnTo>
                <a:lnTo>
                  <a:pt x="585992" y="736854"/>
                </a:lnTo>
                <a:lnTo>
                  <a:pt x="545655" y="716944"/>
                </a:lnTo>
                <a:lnTo>
                  <a:pt x="506885" y="698636"/>
                </a:lnTo>
                <a:lnTo>
                  <a:pt x="469854" y="681896"/>
                </a:lnTo>
                <a:lnTo>
                  <a:pt x="434734" y="666686"/>
                </a:lnTo>
                <a:lnTo>
                  <a:pt x="370917" y="640713"/>
                </a:lnTo>
                <a:lnTo>
                  <a:pt x="316811" y="620430"/>
                </a:lnTo>
                <a:lnTo>
                  <a:pt x="273795" y="605546"/>
                </a:lnTo>
                <a:lnTo>
                  <a:pt x="233080" y="592712"/>
                </a:lnTo>
                <a:lnTo>
                  <a:pt x="223820" y="590062"/>
                </a:lnTo>
                <a:lnTo>
                  <a:pt x="177690" y="574041"/>
                </a:lnTo>
                <a:lnTo>
                  <a:pt x="135871" y="551446"/>
                </a:lnTo>
                <a:lnTo>
                  <a:pt x="98801" y="523029"/>
                </a:lnTo>
                <a:lnTo>
                  <a:pt x="66917" y="489541"/>
                </a:lnTo>
                <a:lnTo>
                  <a:pt x="40658" y="451734"/>
                </a:lnTo>
                <a:lnTo>
                  <a:pt x="20460" y="410359"/>
                </a:lnTo>
                <a:lnTo>
                  <a:pt x="6761" y="366167"/>
                </a:lnTo>
                <a:lnTo>
                  <a:pt x="0" y="319910"/>
                </a:lnTo>
                <a:lnTo>
                  <a:pt x="612" y="272339"/>
                </a:lnTo>
                <a:lnTo>
                  <a:pt x="9037" y="224204"/>
                </a:lnTo>
                <a:lnTo>
                  <a:pt x="25083" y="178041"/>
                </a:lnTo>
                <a:lnTo>
                  <a:pt x="47727" y="136176"/>
                </a:lnTo>
                <a:lnTo>
                  <a:pt x="76212" y="99051"/>
                </a:lnTo>
                <a:lnTo>
                  <a:pt x="109779" y="67108"/>
                </a:lnTo>
                <a:lnTo>
                  <a:pt x="147672" y="40790"/>
                </a:lnTo>
                <a:lnTo>
                  <a:pt x="189131" y="20538"/>
                </a:lnTo>
                <a:lnTo>
                  <a:pt x="233399" y="6794"/>
                </a:lnTo>
                <a:lnTo>
                  <a:pt x="279719" y="0"/>
                </a:lnTo>
                <a:lnTo>
                  <a:pt x="327333" y="597"/>
                </a:lnTo>
                <a:lnTo>
                  <a:pt x="375482" y="9029"/>
                </a:lnTo>
                <a:lnTo>
                  <a:pt x="423914" y="22949"/>
                </a:lnTo>
                <a:lnTo>
                  <a:pt x="460260" y="34461"/>
                </a:lnTo>
                <a:lnTo>
                  <a:pt x="505203" y="49662"/>
                </a:lnTo>
                <a:lnTo>
                  <a:pt x="558008" y="68745"/>
                </a:lnTo>
                <a:lnTo>
                  <a:pt x="617939" y="91904"/>
                </a:lnTo>
                <a:lnTo>
                  <a:pt x="684263" y="119333"/>
                </a:lnTo>
                <a:lnTo>
                  <a:pt x="719591" y="134709"/>
                </a:lnTo>
                <a:lnTo>
                  <a:pt x="756242" y="151226"/>
                </a:lnTo>
                <a:lnTo>
                  <a:pt x="794124" y="168907"/>
                </a:lnTo>
                <a:lnTo>
                  <a:pt x="833144" y="187777"/>
                </a:lnTo>
                <a:lnTo>
                  <a:pt x="873211" y="207860"/>
                </a:lnTo>
                <a:lnTo>
                  <a:pt x="914232" y="229181"/>
                </a:lnTo>
                <a:lnTo>
                  <a:pt x="956117" y="251763"/>
                </a:lnTo>
                <a:lnTo>
                  <a:pt x="998772" y="275631"/>
                </a:lnTo>
                <a:lnTo>
                  <a:pt x="1042107" y="300808"/>
                </a:lnTo>
                <a:lnTo>
                  <a:pt x="1086029" y="327321"/>
                </a:lnTo>
                <a:lnTo>
                  <a:pt x="1130447" y="355191"/>
                </a:lnTo>
                <a:lnTo>
                  <a:pt x="1175268" y="384445"/>
                </a:lnTo>
                <a:lnTo>
                  <a:pt x="1220400" y="415106"/>
                </a:lnTo>
                <a:lnTo>
                  <a:pt x="1265753" y="447198"/>
                </a:lnTo>
                <a:lnTo>
                  <a:pt x="1311233" y="480745"/>
                </a:lnTo>
                <a:lnTo>
                  <a:pt x="1356750" y="515772"/>
                </a:lnTo>
                <a:lnTo>
                  <a:pt x="1402210" y="552304"/>
                </a:lnTo>
                <a:lnTo>
                  <a:pt x="1447523" y="590364"/>
                </a:lnTo>
                <a:lnTo>
                  <a:pt x="1492597" y="629976"/>
                </a:lnTo>
                <a:lnTo>
                  <a:pt x="1537338" y="671165"/>
                </a:lnTo>
                <a:lnTo>
                  <a:pt x="1581657" y="713956"/>
                </a:lnTo>
                <a:lnTo>
                  <a:pt x="1625490" y="758403"/>
                </a:lnTo>
                <a:lnTo>
                  <a:pt x="1668657" y="804437"/>
                </a:lnTo>
                <a:lnTo>
                  <a:pt x="1711154" y="852176"/>
                </a:lnTo>
                <a:lnTo>
                  <a:pt x="1752861" y="901613"/>
                </a:lnTo>
                <a:lnTo>
                  <a:pt x="1793685" y="952773"/>
                </a:lnTo>
                <a:lnTo>
                  <a:pt x="1833534" y="1005679"/>
                </a:lnTo>
                <a:lnTo>
                  <a:pt x="1872317" y="1060356"/>
                </a:lnTo>
                <a:lnTo>
                  <a:pt x="1909941" y="1116828"/>
                </a:lnTo>
                <a:lnTo>
                  <a:pt x="1946316" y="1175120"/>
                </a:lnTo>
                <a:lnTo>
                  <a:pt x="1981348" y="1235255"/>
                </a:lnTo>
                <a:lnTo>
                  <a:pt x="2014946" y="1297258"/>
                </a:lnTo>
                <a:lnTo>
                  <a:pt x="2047019" y="1361154"/>
                </a:lnTo>
                <a:lnTo>
                  <a:pt x="2077473" y="1426965"/>
                </a:lnTo>
                <a:lnTo>
                  <a:pt x="2106219" y="1494718"/>
                </a:lnTo>
                <a:lnTo>
                  <a:pt x="2120875" y="1541331"/>
                </a:lnTo>
                <a:lnTo>
                  <a:pt x="2127689" y="1588424"/>
                </a:lnTo>
                <a:lnTo>
                  <a:pt x="2127003" y="1635191"/>
                </a:lnTo>
                <a:lnTo>
                  <a:pt x="2119156" y="1680825"/>
                </a:lnTo>
                <a:lnTo>
                  <a:pt x="2104490" y="1724522"/>
                </a:lnTo>
                <a:lnTo>
                  <a:pt x="2083345" y="1765475"/>
                </a:lnTo>
                <a:lnTo>
                  <a:pt x="2056061" y="1802878"/>
                </a:lnTo>
                <a:lnTo>
                  <a:pt x="2022980" y="1835927"/>
                </a:lnTo>
                <a:lnTo>
                  <a:pt x="1984442" y="1863815"/>
                </a:lnTo>
                <a:lnTo>
                  <a:pt x="1940788" y="1885736"/>
                </a:lnTo>
                <a:lnTo>
                  <a:pt x="1884673" y="1902414"/>
                </a:lnTo>
                <a:lnTo>
                  <a:pt x="1856354" y="1906492"/>
                </a:lnTo>
                <a:lnTo>
                  <a:pt x="1828093" y="1907834"/>
                </a:lnTo>
                <a:close/>
              </a:path>
            </a:pathLst>
          </a:custGeom>
          <a:solidFill>
            <a:srgbClr val="2D2E2B"/>
          </a:solidFill>
        </p:spPr>
        <p:txBody>
          <a:bodyPr wrap="square" lIns="0" tIns="0" rIns="0" bIns="0" rtlCol="0"/>
          <a:lstStyle/>
          <a:p>
            <a:endParaRPr/>
          </a:p>
        </p:txBody>
      </p:sp>
      <p:sp>
        <p:nvSpPr>
          <p:cNvPr id="4" name="object 4"/>
          <p:cNvSpPr/>
          <p:nvPr/>
        </p:nvSpPr>
        <p:spPr>
          <a:xfrm>
            <a:off x="0" y="1300152"/>
            <a:ext cx="4291330" cy="8978900"/>
          </a:xfrm>
          <a:custGeom>
            <a:avLst/>
            <a:gdLst/>
            <a:ahLst/>
            <a:cxnLst/>
            <a:rect l="l" t="t" r="r" b="b"/>
            <a:pathLst>
              <a:path w="4291330" h="8978900">
                <a:moveTo>
                  <a:pt x="1295184" y="12700"/>
                </a:moveTo>
                <a:lnTo>
                  <a:pt x="618456" y="12700"/>
                </a:lnTo>
                <a:lnTo>
                  <a:pt x="666246" y="0"/>
                </a:lnTo>
                <a:lnTo>
                  <a:pt x="1247393" y="0"/>
                </a:lnTo>
                <a:lnTo>
                  <a:pt x="1295184" y="12700"/>
                </a:lnTo>
                <a:close/>
              </a:path>
              <a:path w="4291330" h="8978900">
                <a:moveTo>
                  <a:pt x="1390175" y="25400"/>
                </a:moveTo>
                <a:lnTo>
                  <a:pt x="523464" y="25400"/>
                </a:lnTo>
                <a:lnTo>
                  <a:pt x="570860" y="12700"/>
                </a:lnTo>
                <a:lnTo>
                  <a:pt x="1342780" y="12700"/>
                </a:lnTo>
                <a:lnTo>
                  <a:pt x="1390175" y="25400"/>
                </a:lnTo>
                <a:close/>
              </a:path>
              <a:path w="4291330" h="8978900">
                <a:moveTo>
                  <a:pt x="1484347" y="38100"/>
                </a:moveTo>
                <a:lnTo>
                  <a:pt x="429292" y="38100"/>
                </a:lnTo>
                <a:lnTo>
                  <a:pt x="476274" y="25400"/>
                </a:lnTo>
                <a:lnTo>
                  <a:pt x="1437366" y="25400"/>
                </a:lnTo>
                <a:lnTo>
                  <a:pt x="1484347" y="38100"/>
                </a:lnTo>
                <a:close/>
              </a:path>
              <a:path w="4291330" h="8978900">
                <a:moveTo>
                  <a:pt x="1623986" y="63500"/>
                </a:moveTo>
                <a:lnTo>
                  <a:pt x="289654" y="63500"/>
                </a:lnTo>
                <a:lnTo>
                  <a:pt x="382525" y="38100"/>
                </a:lnTo>
                <a:lnTo>
                  <a:pt x="1531114" y="38100"/>
                </a:lnTo>
                <a:lnTo>
                  <a:pt x="1623986" y="63500"/>
                </a:lnTo>
                <a:close/>
              </a:path>
              <a:path w="4291330" h="8978900">
                <a:moveTo>
                  <a:pt x="0" y="762000"/>
                </a:moveTo>
                <a:lnTo>
                  <a:pt x="0" y="127000"/>
                </a:lnTo>
                <a:lnTo>
                  <a:pt x="16685" y="127000"/>
                </a:lnTo>
                <a:lnTo>
                  <a:pt x="243559" y="63500"/>
                </a:lnTo>
                <a:lnTo>
                  <a:pt x="1670081" y="63500"/>
                </a:lnTo>
                <a:lnTo>
                  <a:pt x="2117387" y="190500"/>
                </a:lnTo>
                <a:lnTo>
                  <a:pt x="2160648" y="215900"/>
                </a:lnTo>
                <a:lnTo>
                  <a:pt x="2246305" y="241300"/>
                </a:lnTo>
                <a:lnTo>
                  <a:pt x="2288692" y="266700"/>
                </a:lnTo>
                <a:lnTo>
                  <a:pt x="2330778" y="279400"/>
                </a:lnTo>
                <a:lnTo>
                  <a:pt x="2372558" y="304800"/>
                </a:lnTo>
                <a:lnTo>
                  <a:pt x="2414028" y="317500"/>
                </a:lnTo>
                <a:lnTo>
                  <a:pt x="2455182" y="342900"/>
                </a:lnTo>
                <a:lnTo>
                  <a:pt x="2496016" y="355600"/>
                </a:lnTo>
                <a:lnTo>
                  <a:pt x="2576705" y="406400"/>
                </a:lnTo>
                <a:lnTo>
                  <a:pt x="2616550" y="419100"/>
                </a:lnTo>
                <a:lnTo>
                  <a:pt x="2734029" y="495300"/>
                </a:lnTo>
                <a:lnTo>
                  <a:pt x="2848324" y="571500"/>
                </a:lnTo>
                <a:lnTo>
                  <a:pt x="2885692" y="596900"/>
                </a:lnTo>
                <a:lnTo>
                  <a:pt x="761261" y="596900"/>
                </a:lnTo>
                <a:lnTo>
                  <a:pt x="712916" y="609600"/>
                </a:lnTo>
                <a:lnTo>
                  <a:pt x="616942" y="609600"/>
                </a:lnTo>
                <a:lnTo>
                  <a:pt x="569328" y="622300"/>
                </a:lnTo>
                <a:lnTo>
                  <a:pt x="521973" y="622300"/>
                </a:lnTo>
                <a:lnTo>
                  <a:pt x="428066" y="647700"/>
                </a:lnTo>
                <a:lnTo>
                  <a:pt x="381529" y="647700"/>
                </a:lnTo>
                <a:lnTo>
                  <a:pt x="20205" y="749300"/>
                </a:lnTo>
                <a:lnTo>
                  <a:pt x="0" y="762000"/>
                </a:lnTo>
                <a:close/>
              </a:path>
              <a:path w="4291330" h="8978900">
                <a:moveTo>
                  <a:pt x="2908329" y="6464300"/>
                </a:moveTo>
                <a:lnTo>
                  <a:pt x="2286108" y="6464300"/>
                </a:lnTo>
                <a:lnTo>
                  <a:pt x="2300559" y="6400800"/>
                </a:lnTo>
                <a:lnTo>
                  <a:pt x="2315776" y="6350000"/>
                </a:lnTo>
                <a:lnTo>
                  <a:pt x="2331730" y="6299200"/>
                </a:lnTo>
                <a:lnTo>
                  <a:pt x="2348394" y="6248400"/>
                </a:lnTo>
                <a:lnTo>
                  <a:pt x="2365738" y="6197600"/>
                </a:lnTo>
                <a:lnTo>
                  <a:pt x="2383735" y="6146800"/>
                </a:lnTo>
                <a:lnTo>
                  <a:pt x="2402356" y="6096000"/>
                </a:lnTo>
                <a:lnTo>
                  <a:pt x="2421572" y="6045200"/>
                </a:lnTo>
                <a:lnTo>
                  <a:pt x="2441356" y="5994400"/>
                </a:lnTo>
                <a:lnTo>
                  <a:pt x="2461678" y="5956300"/>
                </a:lnTo>
                <a:lnTo>
                  <a:pt x="2482511" y="5905500"/>
                </a:lnTo>
                <a:lnTo>
                  <a:pt x="2503826" y="5854700"/>
                </a:lnTo>
                <a:lnTo>
                  <a:pt x="2525594" y="5803900"/>
                </a:lnTo>
                <a:lnTo>
                  <a:pt x="2547787" y="5765800"/>
                </a:lnTo>
                <a:lnTo>
                  <a:pt x="2570377" y="5715000"/>
                </a:lnTo>
                <a:lnTo>
                  <a:pt x="2593336" y="5676900"/>
                </a:lnTo>
                <a:lnTo>
                  <a:pt x="2616634" y="5626100"/>
                </a:lnTo>
                <a:lnTo>
                  <a:pt x="2640244" y="5588000"/>
                </a:lnTo>
                <a:lnTo>
                  <a:pt x="2664137" y="5537200"/>
                </a:lnTo>
                <a:lnTo>
                  <a:pt x="2688285" y="5499100"/>
                </a:lnTo>
                <a:lnTo>
                  <a:pt x="2712659" y="5461000"/>
                </a:lnTo>
                <a:lnTo>
                  <a:pt x="2737231" y="5410200"/>
                </a:lnTo>
                <a:lnTo>
                  <a:pt x="2761972" y="5372100"/>
                </a:lnTo>
                <a:lnTo>
                  <a:pt x="2836930" y="5257800"/>
                </a:lnTo>
                <a:lnTo>
                  <a:pt x="2862065" y="5207000"/>
                </a:lnTo>
                <a:lnTo>
                  <a:pt x="2937522" y="5092700"/>
                </a:lnTo>
                <a:lnTo>
                  <a:pt x="3012459" y="4978400"/>
                </a:lnTo>
                <a:lnTo>
                  <a:pt x="3065904" y="4902200"/>
                </a:lnTo>
                <a:lnTo>
                  <a:pt x="3094376" y="4851400"/>
                </a:lnTo>
                <a:lnTo>
                  <a:pt x="3122573" y="4813300"/>
                </a:lnTo>
                <a:lnTo>
                  <a:pt x="3150466" y="4762500"/>
                </a:lnTo>
                <a:lnTo>
                  <a:pt x="3178023" y="4724400"/>
                </a:lnTo>
                <a:lnTo>
                  <a:pt x="3205215" y="4686300"/>
                </a:lnTo>
                <a:lnTo>
                  <a:pt x="3232011" y="4635500"/>
                </a:lnTo>
                <a:lnTo>
                  <a:pt x="3258380" y="4597400"/>
                </a:lnTo>
                <a:lnTo>
                  <a:pt x="3284291" y="4559300"/>
                </a:lnTo>
                <a:lnTo>
                  <a:pt x="3309714" y="4508500"/>
                </a:lnTo>
                <a:lnTo>
                  <a:pt x="3334618" y="4470400"/>
                </a:lnTo>
                <a:lnTo>
                  <a:pt x="3358972" y="4432300"/>
                </a:lnTo>
                <a:lnTo>
                  <a:pt x="3382747" y="4381500"/>
                </a:lnTo>
                <a:lnTo>
                  <a:pt x="3405911" y="4343400"/>
                </a:lnTo>
                <a:lnTo>
                  <a:pt x="3428434" y="4305300"/>
                </a:lnTo>
                <a:lnTo>
                  <a:pt x="3450284" y="4254500"/>
                </a:lnTo>
                <a:lnTo>
                  <a:pt x="3471433" y="4216400"/>
                </a:lnTo>
                <a:lnTo>
                  <a:pt x="3491848" y="4165600"/>
                </a:lnTo>
                <a:lnTo>
                  <a:pt x="3511499" y="4127500"/>
                </a:lnTo>
                <a:lnTo>
                  <a:pt x="3530356" y="4089400"/>
                </a:lnTo>
                <a:lnTo>
                  <a:pt x="3548388" y="4038600"/>
                </a:lnTo>
                <a:lnTo>
                  <a:pt x="3565564" y="4000500"/>
                </a:lnTo>
                <a:lnTo>
                  <a:pt x="3581854" y="3949700"/>
                </a:lnTo>
                <a:lnTo>
                  <a:pt x="3597227" y="3898900"/>
                </a:lnTo>
                <a:lnTo>
                  <a:pt x="3611653" y="3860800"/>
                </a:lnTo>
                <a:lnTo>
                  <a:pt x="3625101" y="3810000"/>
                </a:lnTo>
                <a:lnTo>
                  <a:pt x="3637540" y="3759200"/>
                </a:lnTo>
                <a:lnTo>
                  <a:pt x="3648939" y="3721100"/>
                </a:lnTo>
                <a:lnTo>
                  <a:pt x="3659269" y="3670300"/>
                </a:lnTo>
                <a:lnTo>
                  <a:pt x="3668498" y="3619500"/>
                </a:lnTo>
                <a:lnTo>
                  <a:pt x="3676596" y="3568700"/>
                </a:lnTo>
                <a:lnTo>
                  <a:pt x="3683532" y="3517900"/>
                </a:lnTo>
                <a:lnTo>
                  <a:pt x="3689275" y="3467100"/>
                </a:lnTo>
                <a:lnTo>
                  <a:pt x="3693796" y="3416300"/>
                </a:lnTo>
                <a:lnTo>
                  <a:pt x="3697063" y="3365500"/>
                </a:lnTo>
                <a:lnTo>
                  <a:pt x="3699045" y="3314700"/>
                </a:lnTo>
                <a:lnTo>
                  <a:pt x="3699713" y="3251200"/>
                </a:lnTo>
                <a:lnTo>
                  <a:pt x="3699278" y="3213100"/>
                </a:lnTo>
                <a:lnTo>
                  <a:pt x="3697978" y="3162300"/>
                </a:lnTo>
                <a:lnTo>
                  <a:pt x="3695821" y="3111500"/>
                </a:lnTo>
                <a:lnTo>
                  <a:pt x="3692813" y="3060700"/>
                </a:lnTo>
                <a:lnTo>
                  <a:pt x="3688962" y="3022600"/>
                </a:lnTo>
                <a:lnTo>
                  <a:pt x="3684276" y="2971800"/>
                </a:lnTo>
                <a:lnTo>
                  <a:pt x="3678761" y="2921000"/>
                </a:lnTo>
                <a:lnTo>
                  <a:pt x="3672425" y="2882900"/>
                </a:lnTo>
                <a:lnTo>
                  <a:pt x="3665275" y="2832100"/>
                </a:lnTo>
                <a:lnTo>
                  <a:pt x="3657319" y="2794000"/>
                </a:lnTo>
                <a:lnTo>
                  <a:pt x="3648564" y="2743200"/>
                </a:lnTo>
                <a:lnTo>
                  <a:pt x="3639016" y="2692400"/>
                </a:lnTo>
                <a:lnTo>
                  <a:pt x="3628685" y="2654300"/>
                </a:lnTo>
                <a:lnTo>
                  <a:pt x="3617576" y="2603500"/>
                </a:lnTo>
                <a:lnTo>
                  <a:pt x="3605697" y="2565400"/>
                </a:lnTo>
                <a:lnTo>
                  <a:pt x="3593055" y="2514600"/>
                </a:lnTo>
                <a:lnTo>
                  <a:pt x="3579658" y="2476500"/>
                </a:lnTo>
                <a:lnTo>
                  <a:pt x="3565513" y="2438400"/>
                </a:lnTo>
                <a:lnTo>
                  <a:pt x="3550628" y="2387600"/>
                </a:lnTo>
                <a:lnTo>
                  <a:pt x="3535009" y="2349500"/>
                </a:lnTo>
                <a:lnTo>
                  <a:pt x="3518664" y="2298700"/>
                </a:lnTo>
                <a:lnTo>
                  <a:pt x="3501600" y="2260600"/>
                </a:lnTo>
                <a:lnTo>
                  <a:pt x="3483825" y="2222500"/>
                </a:lnTo>
                <a:lnTo>
                  <a:pt x="3465346" y="2184400"/>
                </a:lnTo>
                <a:lnTo>
                  <a:pt x="3446169" y="2133600"/>
                </a:lnTo>
                <a:lnTo>
                  <a:pt x="3426304" y="2095500"/>
                </a:lnTo>
                <a:lnTo>
                  <a:pt x="3405756" y="2057400"/>
                </a:lnTo>
                <a:lnTo>
                  <a:pt x="3384533" y="2019300"/>
                </a:lnTo>
                <a:lnTo>
                  <a:pt x="3362642" y="1981200"/>
                </a:lnTo>
                <a:lnTo>
                  <a:pt x="3340091" y="1943100"/>
                </a:lnTo>
                <a:lnTo>
                  <a:pt x="3316888" y="1905000"/>
                </a:lnTo>
                <a:lnTo>
                  <a:pt x="3293038" y="1866900"/>
                </a:lnTo>
                <a:lnTo>
                  <a:pt x="3268550" y="1828800"/>
                </a:lnTo>
                <a:lnTo>
                  <a:pt x="3243431" y="1790700"/>
                </a:lnTo>
                <a:lnTo>
                  <a:pt x="3217688" y="1752600"/>
                </a:lnTo>
                <a:lnTo>
                  <a:pt x="3191329" y="1714500"/>
                </a:lnTo>
                <a:lnTo>
                  <a:pt x="3164361" y="1676400"/>
                </a:lnTo>
                <a:lnTo>
                  <a:pt x="3136791" y="1638300"/>
                </a:lnTo>
                <a:lnTo>
                  <a:pt x="3108626" y="1612900"/>
                </a:lnTo>
                <a:lnTo>
                  <a:pt x="3079874" y="1574800"/>
                </a:lnTo>
                <a:lnTo>
                  <a:pt x="3050542" y="1536700"/>
                </a:lnTo>
                <a:lnTo>
                  <a:pt x="3020638" y="1498600"/>
                </a:lnTo>
                <a:lnTo>
                  <a:pt x="2990168" y="1473200"/>
                </a:lnTo>
                <a:lnTo>
                  <a:pt x="2959141" y="1435100"/>
                </a:lnTo>
                <a:lnTo>
                  <a:pt x="2927562" y="1409700"/>
                </a:lnTo>
                <a:lnTo>
                  <a:pt x="2895440" y="1371600"/>
                </a:lnTo>
                <a:lnTo>
                  <a:pt x="2862783" y="1346200"/>
                </a:lnTo>
                <a:lnTo>
                  <a:pt x="2829596" y="1308100"/>
                </a:lnTo>
                <a:lnTo>
                  <a:pt x="2795888" y="1282700"/>
                </a:lnTo>
                <a:lnTo>
                  <a:pt x="2761666" y="1257300"/>
                </a:lnTo>
                <a:lnTo>
                  <a:pt x="2726937" y="1219200"/>
                </a:lnTo>
                <a:lnTo>
                  <a:pt x="2691708" y="1193800"/>
                </a:lnTo>
                <a:lnTo>
                  <a:pt x="2619782" y="1143000"/>
                </a:lnTo>
                <a:lnTo>
                  <a:pt x="2545945" y="1092200"/>
                </a:lnTo>
                <a:lnTo>
                  <a:pt x="2470257" y="1041400"/>
                </a:lnTo>
                <a:lnTo>
                  <a:pt x="2392775" y="990600"/>
                </a:lnTo>
                <a:lnTo>
                  <a:pt x="2313558" y="939800"/>
                </a:lnTo>
                <a:lnTo>
                  <a:pt x="2273317" y="927100"/>
                </a:lnTo>
                <a:lnTo>
                  <a:pt x="2191607" y="876300"/>
                </a:lnTo>
                <a:lnTo>
                  <a:pt x="2150152" y="863600"/>
                </a:lnTo>
                <a:lnTo>
                  <a:pt x="2108308" y="838200"/>
                </a:lnTo>
                <a:lnTo>
                  <a:pt x="2066081" y="825500"/>
                </a:lnTo>
                <a:lnTo>
                  <a:pt x="2023479" y="800100"/>
                </a:lnTo>
                <a:lnTo>
                  <a:pt x="1937178" y="774700"/>
                </a:lnTo>
                <a:lnTo>
                  <a:pt x="1893494" y="749300"/>
                </a:lnTo>
                <a:lnTo>
                  <a:pt x="1532176" y="647700"/>
                </a:lnTo>
                <a:lnTo>
                  <a:pt x="1485641" y="647700"/>
                </a:lnTo>
                <a:lnTo>
                  <a:pt x="1391736" y="622300"/>
                </a:lnTo>
                <a:lnTo>
                  <a:pt x="1344382" y="622300"/>
                </a:lnTo>
                <a:lnTo>
                  <a:pt x="1296769" y="609600"/>
                </a:lnTo>
                <a:lnTo>
                  <a:pt x="1200798" y="609600"/>
                </a:lnTo>
                <a:lnTo>
                  <a:pt x="1152454" y="596900"/>
                </a:lnTo>
                <a:lnTo>
                  <a:pt x="2885692" y="596900"/>
                </a:lnTo>
                <a:lnTo>
                  <a:pt x="2959305" y="647700"/>
                </a:lnTo>
                <a:lnTo>
                  <a:pt x="3031387" y="698500"/>
                </a:lnTo>
                <a:lnTo>
                  <a:pt x="3101900" y="749300"/>
                </a:lnTo>
                <a:lnTo>
                  <a:pt x="3136556" y="787400"/>
                </a:lnTo>
                <a:lnTo>
                  <a:pt x="3204644" y="838200"/>
                </a:lnTo>
                <a:lnTo>
                  <a:pt x="3238066" y="876300"/>
                </a:lnTo>
                <a:lnTo>
                  <a:pt x="3271066" y="901700"/>
                </a:lnTo>
                <a:lnTo>
                  <a:pt x="3303641" y="939800"/>
                </a:lnTo>
                <a:lnTo>
                  <a:pt x="3335785" y="965200"/>
                </a:lnTo>
                <a:lnTo>
                  <a:pt x="3367493" y="1003300"/>
                </a:lnTo>
                <a:lnTo>
                  <a:pt x="3398761" y="1028700"/>
                </a:lnTo>
                <a:lnTo>
                  <a:pt x="3429584" y="1066800"/>
                </a:lnTo>
                <a:lnTo>
                  <a:pt x="3459958" y="1092200"/>
                </a:lnTo>
                <a:lnTo>
                  <a:pt x="3489876" y="1130300"/>
                </a:lnTo>
                <a:lnTo>
                  <a:pt x="3519335" y="1168400"/>
                </a:lnTo>
                <a:lnTo>
                  <a:pt x="3548329" y="1193800"/>
                </a:lnTo>
                <a:lnTo>
                  <a:pt x="3576854" y="1231900"/>
                </a:lnTo>
                <a:lnTo>
                  <a:pt x="3604905" y="1270000"/>
                </a:lnTo>
                <a:lnTo>
                  <a:pt x="3632478" y="1308100"/>
                </a:lnTo>
                <a:lnTo>
                  <a:pt x="3659567" y="1333500"/>
                </a:lnTo>
                <a:lnTo>
                  <a:pt x="3686167" y="1371600"/>
                </a:lnTo>
                <a:lnTo>
                  <a:pt x="3712274" y="1409700"/>
                </a:lnTo>
                <a:lnTo>
                  <a:pt x="3737884" y="1447800"/>
                </a:lnTo>
                <a:lnTo>
                  <a:pt x="3762990" y="1485900"/>
                </a:lnTo>
                <a:lnTo>
                  <a:pt x="3787589" y="1524000"/>
                </a:lnTo>
                <a:lnTo>
                  <a:pt x="3811675" y="1562100"/>
                </a:lnTo>
                <a:lnTo>
                  <a:pt x="3835244" y="1600200"/>
                </a:lnTo>
                <a:lnTo>
                  <a:pt x="3858291" y="1638300"/>
                </a:lnTo>
                <a:lnTo>
                  <a:pt x="3880811" y="1676400"/>
                </a:lnTo>
                <a:lnTo>
                  <a:pt x="3902800" y="1714500"/>
                </a:lnTo>
                <a:lnTo>
                  <a:pt x="3924252" y="1752600"/>
                </a:lnTo>
                <a:lnTo>
                  <a:pt x="3945163" y="1790700"/>
                </a:lnTo>
                <a:lnTo>
                  <a:pt x="3965527" y="1828800"/>
                </a:lnTo>
                <a:lnTo>
                  <a:pt x="3985341" y="1879600"/>
                </a:lnTo>
                <a:lnTo>
                  <a:pt x="4004599" y="1917700"/>
                </a:lnTo>
                <a:lnTo>
                  <a:pt x="4023297" y="1955800"/>
                </a:lnTo>
                <a:lnTo>
                  <a:pt x="4041429" y="1993900"/>
                </a:lnTo>
                <a:lnTo>
                  <a:pt x="4058991" y="2044700"/>
                </a:lnTo>
                <a:lnTo>
                  <a:pt x="4075978" y="2082800"/>
                </a:lnTo>
                <a:lnTo>
                  <a:pt x="4092386" y="2120900"/>
                </a:lnTo>
                <a:lnTo>
                  <a:pt x="4108209" y="2171700"/>
                </a:lnTo>
                <a:lnTo>
                  <a:pt x="4123442" y="2209800"/>
                </a:lnTo>
                <a:lnTo>
                  <a:pt x="4138082" y="2247900"/>
                </a:lnTo>
                <a:lnTo>
                  <a:pt x="4152122" y="2298700"/>
                </a:lnTo>
                <a:lnTo>
                  <a:pt x="4165559" y="2336800"/>
                </a:lnTo>
                <a:lnTo>
                  <a:pt x="4178387" y="2387600"/>
                </a:lnTo>
                <a:lnTo>
                  <a:pt x="4190601" y="2425700"/>
                </a:lnTo>
                <a:lnTo>
                  <a:pt x="4202198" y="2476500"/>
                </a:lnTo>
                <a:lnTo>
                  <a:pt x="4213171" y="2514600"/>
                </a:lnTo>
                <a:lnTo>
                  <a:pt x="4223517" y="2565400"/>
                </a:lnTo>
                <a:lnTo>
                  <a:pt x="4233230" y="2603500"/>
                </a:lnTo>
                <a:lnTo>
                  <a:pt x="4242305" y="2654300"/>
                </a:lnTo>
                <a:lnTo>
                  <a:pt x="4250739" y="2692400"/>
                </a:lnTo>
                <a:lnTo>
                  <a:pt x="4258525" y="2743200"/>
                </a:lnTo>
                <a:lnTo>
                  <a:pt x="4265660" y="2781300"/>
                </a:lnTo>
                <a:lnTo>
                  <a:pt x="4272137" y="2832100"/>
                </a:lnTo>
                <a:lnTo>
                  <a:pt x="4277954" y="2882900"/>
                </a:lnTo>
                <a:lnTo>
                  <a:pt x="4283104" y="2921000"/>
                </a:lnTo>
                <a:lnTo>
                  <a:pt x="4287583" y="2971800"/>
                </a:lnTo>
                <a:lnTo>
                  <a:pt x="4290829" y="3009900"/>
                </a:lnTo>
                <a:lnTo>
                  <a:pt x="4290829" y="3479800"/>
                </a:lnTo>
                <a:lnTo>
                  <a:pt x="4285694" y="3543300"/>
                </a:lnTo>
                <a:lnTo>
                  <a:pt x="4279526" y="3594100"/>
                </a:lnTo>
                <a:lnTo>
                  <a:pt x="4272328" y="3644900"/>
                </a:lnTo>
                <a:lnTo>
                  <a:pt x="4264129" y="3695700"/>
                </a:lnTo>
                <a:lnTo>
                  <a:pt x="4254955" y="3746500"/>
                </a:lnTo>
                <a:lnTo>
                  <a:pt x="4244836" y="3797300"/>
                </a:lnTo>
                <a:lnTo>
                  <a:pt x="4233800" y="3848100"/>
                </a:lnTo>
                <a:lnTo>
                  <a:pt x="4221874" y="3898900"/>
                </a:lnTo>
                <a:lnTo>
                  <a:pt x="4209087" y="3949700"/>
                </a:lnTo>
                <a:lnTo>
                  <a:pt x="4195467" y="4000500"/>
                </a:lnTo>
                <a:lnTo>
                  <a:pt x="4181042" y="4051300"/>
                </a:lnTo>
                <a:lnTo>
                  <a:pt x="4165840" y="4102100"/>
                </a:lnTo>
                <a:lnTo>
                  <a:pt x="4149890" y="4140200"/>
                </a:lnTo>
                <a:lnTo>
                  <a:pt x="4133219" y="4191000"/>
                </a:lnTo>
                <a:lnTo>
                  <a:pt x="4115856" y="4241800"/>
                </a:lnTo>
                <a:lnTo>
                  <a:pt x="4097829" y="4279900"/>
                </a:lnTo>
                <a:lnTo>
                  <a:pt x="4079165" y="4330700"/>
                </a:lnTo>
                <a:lnTo>
                  <a:pt x="4059894" y="4368800"/>
                </a:lnTo>
                <a:lnTo>
                  <a:pt x="4040044" y="4419600"/>
                </a:lnTo>
                <a:lnTo>
                  <a:pt x="4019641" y="4457700"/>
                </a:lnTo>
                <a:lnTo>
                  <a:pt x="3998716" y="4508500"/>
                </a:lnTo>
                <a:lnTo>
                  <a:pt x="3977295" y="4546600"/>
                </a:lnTo>
                <a:lnTo>
                  <a:pt x="3955407" y="4584700"/>
                </a:lnTo>
                <a:lnTo>
                  <a:pt x="3933080" y="4635500"/>
                </a:lnTo>
                <a:lnTo>
                  <a:pt x="3910342" y="4673600"/>
                </a:lnTo>
                <a:lnTo>
                  <a:pt x="3887222" y="4711700"/>
                </a:lnTo>
                <a:lnTo>
                  <a:pt x="3863747" y="4749800"/>
                </a:lnTo>
                <a:lnTo>
                  <a:pt x="3839946" y="4800600"/>
                </a:lnTo>
                <a:lnTo>
                  <a:pt x="3815847" y="4838700"/>
                </a:lnTo>
                <a:lnTo>
                  <a:pt x="3791477" y="4876800"/>
                </a:lnTo>
                <a:lnTo>
                  <a:pt x="3766866" y="4914900"/>
                </a:lnTo>
                <a:lnTo>
                  <a:pt x="3742041" y="4953000"/>
                </a:lnTo>
                <a:lnTo>
                  <a:pt x="3717031" y="4991100"/>
                </a:lnTo>
                <a:lnTo>
                  <a:pt x="3691863" y="5041900"/>
                </a:lnTo>
                <a:lnTo>
                  <a:pt x="3564647" y="5232400"/>
                </a:lnTo>
                <a:lnTo>
                  <a:pt x="3511858" y="5308600"/>
                </a:lnTo>
                <a:lnTo>
                  <a:pt x="3484705" y="5359400"/>
                </a:lnTo>
                <a:lnTo>
                  <a:pt x="3430840" y="5435600"/>
                </a:lnTo>
                <a:lnTo>
                  <a:pt x="3404179" y="5473700"/>
                </a:lnTo>
                <a:lnTo>
                  <a:pt x="3377732" y="5524500"/>
                </a:lnTo>
                <a:lnTo>
                  <a:pt x="3351524" y="5562600"/>
                </a:lnTo>
                <a:lnTo>
                  <a:pt x="3325581" y="5600700"/>
                </a:lnTo>
                <a:lnTo>
                  <a:pt x="3299926" y="5638800"/>
                </a:lnTo>
                <a:lnTo>
                  <a:pt x="3274585" y="5689600"/>
                </a:lnTo>
                <a:lnTo>
                  <a:pt x="3249583" y="5727700"/>
                </a:lnTo>
                <a:lnTo>
                  <a:pt x="3224946" y="5765800"/>
                </a:lnTo>
                <a:lnTo>
                  <a:pt x="3200697" y="5816600"/>
                </a:lnTo>
                <a:lnTo>
                  <a:pt x="3176862" y="5854700"/>
                </a:lnTo>
                <a:lnTo>
                  <a:pt x="3153466" y="5892800"/>
                </a:lnTo>
                <a:lnTo>
                  <a:pt x="3130534" y="5943600"/>
                </a:lnTo>
                <a:lnTo>
                  <a:pt x="3108090" y="5981700"/>
                </a:lnTo>
                <a:lnTo>
                  <a:pt x="3086161" y="6032500"/>
                </a:lnTo>
                <a:lnTo>
                  <a:pt x="3064770" y="6070600"/>
                </a:lnTo>
                <a:lnTo>
                  <a:pt x="3043943" y="6121400"/>
                </a:lnTo>
                <a:lnTo>
                  <a:pt x="3023705" y="6159500"/>
                </a:lnTo>
                <a:lnTo>
                  <a:pt x="3004080" y="6210300"/>
                </a:lnTo>
                <a:lnTo>
                  <a:pt x="2985095" y="6248400"/>
                </a:lnTo>
                <a:lnTo>
                  <a:pt x="2966773" y="6299200"/>
                </a:lnTo>
                <a:lnTo>
                  <a:pt x="2949139" y="6350000"/>
                </a:lnTo>
                <a:lnTo>
                  <a:pt x="2932219" y="6400800"/>
                </a:lnTo>
                <a:lnTo>
                  <a:pt x="2916038" y="6438900"/>
                </a:lnTo>
                <a:lnTo>
                  <a:pt x="2908329" y="6464300"/>
                </a:lnTo>
                <a:close/>
              </a:path>
              <a:path w="4291330" h="8978900">
                <a:moveTo>
                  <a:pt x="1166699" y="3492500"/>
                </a:moveTo>
                <a:lnTo>
                  <a:pt x="698198" y="3492500"/>
                </a:lnTo>
                <a:lnTo>
                  <a:pt x="789667" y="3467100"/>
                </a:lnTo>
                <a:lnTo>
                  <a:pt x="1074369" y="3467100"/>
                </a:lnTo>
                <a:lnTo>
                  <a:pt x="1166699" y="3492500"/>
                </a:lnTo>
                <a:close/>
              </a:path>
              <a:path w="4291330" h="8978900">
                <a:moveTo>
                  <a:pt x="1858763" y="6451600"/>
                </a:moveTo>
                <a:lnTo>
                  <a:pt x="3922" y="6451600"/>
                </a:lnTo>
                <a:lnTo>
                  <a:pt x="51132" y="6426200"/>
                </a:lnTo>
                <a:lnTo>
                  <a:pt x="143293" y="6375400"/>
                </a:lnTo>
                <a:lnTo>
                  <a:pt x="232437" y="6324600"/>
                </a:lnTo>
                <a:lnTo>
                  <a:pt x="275873" y="6299200"/>
                </a:lnTo>
                <a:lnTo>
                  <a:pt x="318551" y="6273800"/>
                </a:lnTo>
                <a:lnTo>
                  <a:pt x="360467" y="6235700"/>
                </a:lnTo>
                <a:lnTo>
                  <a:pt x="401623" y="6210300"/>
                </a:lnTo>
                <a:lnTo>
                  <a:pt x="442015" y="6184900"/>
                </a:lnTo>
                <a:lnTo>
                  <a:pt x="481642" y="6159500"/>
                </a:lnTo>
                <a:lnTo>
                  <a:pt x="428001" y="6096000"/>
                </a:lnTo>
                <a:lnTo>
                  <a:pt x="377390" y="6032500"/>
                </a:lnTo>
                <a:lnTo>
                  <a:pt x="329724" y="5969000"/>
                </a:lnTo>
                <a:lnTo>
                  <a:pt x="284917" y="5905500"/>
                </a:lnTo>
                <a:lnTo>
                  <a:pt x="242881" y="5854700"/>
                </a:lnTo>
                <a:lnTo>
                  <a:pt x="203532" y="5791200"/>
                </a:lnTo>
                <a:lnTo>
                  <a:pt x="166784" y="5727700"/>
                </a:lnTo>
                <a:lnTo>
                  <a:pt x="132550" y="5676900"/>
                </a:lnTo>
                <a:lnTo>
                  <a:pt x="100743" y="5613400"/>
                </a:lnTo>
                <a:lnTo>
                  <a:pt x="71279" y="5562600"/>
                </a:lnTo>
                <a:lnTo>
                  <a:pt x="44072" y="5499100"/>
                </a:lnTo>
                <a:lnTo>
                  <a:pt x="19034" y="5448300"/>
                </a:lnTo>
                <a:lnTo>
                  <a:pt x="0" y="5397500"/>
                </a:lnTo>
                <a:lnTo>
                  <a:pt x="0" y="3987800"/>
                </a:lnTo>
                <a:lnTo>
                  <a:pt x="16435" y="3962400"/>
                </a:lnTo>
                <a:lnTo>
                  <a:pt x="41288" y="3924300"/>
                </a:lnTo>
                <a:lnTo>
                  <a:pt x="67610" y="3886200"/>
                </a:lnTo>
                <a:lnTo>
                  <a:pt x="95359" y="3860800"/>
                </a:lnTo>
                <a:lnTo>
                  <a:pt x="124491" y="3822700"/>
                </a:lnTo>
                <a:lnTo>
                  <a:pt x="154963" y="3784600"/>
                </a:lnTo>
                <a:lnTo>
                  <a:pt x="186733" y="3759200"/>
                </a:lnTo>
                <a:lnTo>
                  <a:pt x="219758" y="3733800"/>
                </a:lnTo>
                <a:lnTo>
                  <a:pt x="253993" y="3695700"/>
                </a:lnTo>
                <a:lnTo>
                  <a:pt x="289397" y="3670300"/>
                </a:lnTo>
                <a:lnTo>
                  <a:pt x="325925" y="3644900"/>
                </a:lnTo>
                <a:lnTo>
                  <a:pt x="363536" y="3619500"/>
                </a:lnTo>
                <a:lnTo>
                  <a:pt x="402185" y="3594100"/>
                </a:lnTo>
                <a:lnTo>
                  <a:pt x="441830" y="3581400"/>
                </a:lnTo>
                <a:lnTo>
                  <a:pt x="482427" y="3556000"/>
                </a:lnTo>
                <a:lnTo>
                  <a:pt x="566309" y="3530600"/>
                </a:lnTo>
                <a:lnTo>
                  <a:pt x="609506" y="3505200"/>
                </a:lnTo>
                <a:lnTo>
                  <a:pt x="653483" y="3492500"/>
                </a:lnTo>
                <a:lnTo>
                  <a:pt x="1211820" y="3492500"/>
                </a:lnTo>
                <a:lnTo>
                  <a:pt x="1256187" y="3505200"/>
                </a:lnTo>
                <a:lnTo>
                  <a:pt x="1299755" y="3530600"/>
                </a:lnTo>
                <a:lnTo>
                  <a:pt x="1384314" y="3556000"/>
                </a:lnTo>
                <a:lnTo>
                  <a:pt x="1425218" y="3581400"/>
                </a:lnTo>
                <a:lnTo>
                  <a:pt x="1465145" y="3606800"/>
                </a:lnTo>
                <a:lnTo>
                  <a:pt x="1504051" y="3619500"/>
                </a:lnTo>
                <a:lnTo>
                  <a:pt x="1541892" y="3644900"/>
                </a:lnTo>
                <a:lnTo>
                  <a:pt x="1578622" y="3670300"/>
                </a:lnTo>
                <a:lnTo>
                  <a:pt x="1614199" y="3708400"/>
                </a:lnTo>
                <a:lnTo>
                  <a:pt x="1648577" y="3733800"/>
                </a:lnTo>
                <a:lnTo>
                  <a:pt x="1681712" y="3759200"/>
                </a:lnTo>
                <a:lnTo>
                  <a:pt x="1713560" y="3797300"/>
                </a:lnTo>
                <a:lnTo>
                  <a:pt x="1744076" y="3822700"/>
                </a:lnTo>
                <a:lnTo>
                  <a:pt x="1773216" y="3860800"/>
                </a:lnTo>
                <a:lnTo>
                  <a:pt x="1800936" y="3898900"/>
                </a:lnTo>
                <a:lnTo>
                  <a:pt x="1827191" y="3937000"/>
                </a:lnTo>
                <a:lnTo>
                  <a:pt x="1851937" y="3975100"/>
                </a:lnTo>
                <a:lnTo>
                  <a:pt x="1875129" y="4013200"/>
                </a:lnTo>
                <a:lnTo>
                  <a:pt x="1896723" y="4051300"/>
                </a:lnTo>
                <a:lnTo>
                  <a:pt x="1903374" y="4064000"/>
                </a:lnTo>
                <a:lnTo>
                  <a:pt x="884716" y="4064000"/>
                </a:lnTo>
                <a:lnTo>
                  <a:pt x="839368" y="4076700"/>
                </a:lnTo>
                <a:lnTo>
                  <a:pt x="795465" y="4076700"/>
                </a:lnTo>
                <a:lnTo>
                  <a:pt x="753210" y="4102100"/>
                </a:lnTo>
                <a:lnTo>
                  <a:pt x="712807" y="4114800"/>
                </a:lnTo>
                <a:lnTo>
                  <a:pt x="674462" y="4140200"/>
                </a:lnTo>
                <a:lnTo>
                  <a:pt x="638379" y="4165600"/>
                </a:lnTo>
                <a:lnTo>
                  <a:pt x="604761" y="4191000"/>
                </a:lnTo>
                <a:lnTo>
                  <a:pt x="573815" y="4216400"/>
                </a:lnTo>
                <a:lnTo>
                  <a:pt x="545743" y="4254500"/>
                </a:lnTo>
                <a:lnTo>
                  <a:pt x="520751" y="4292600"/>
                </a:lnTo>
                <a:lnTo>
                  <a:pt x="499043" y="4330700"/>
                </a:lnTo>
                <a:lnTo>
                  <a:pt x="480824" y="4368800"/>
                </a:lnTo>
                <a:lnTo>
                  <a:pt x="466297" y="4406900"/>
                </a:lnTo>
                <a:lnTo>
                  <a:pt x="455668" y="4457700"/>
                </a:lnTo>
                <a:lnTo>
                  <a:pt x="449140" y="4495800"/>
                </a:lnTo>
                <a:lnTo>
                  <a:pt x="446919" y="4546600"/>
                </a:lnTo>
                <a:lnTo>
                  <a:pt x="446919" y="4572000"/>
                </a:lnTo>
                <a:lnTo>
                  <a:pt x="443777" y="4584700"/>
                </a:lnTo>
                <a:lnTo>
                  <a:pt x="443040" y="4597400"/>
                </a:lnTo>
                <a:lnTo>
                  <a:pt x="442172" y="4610100"/>
                </a:lnTo>
                <a:lnTo>
                  <a:pt x="441357" y="4622800"/>
                </a:lnTo>
                <a:lnTo>
                  <a:pt x="440778" y="4635500"/>
                </a:lnTo>
                <a:lnTo>
                  <a:pt x="440621" y="4660900"/>
                </a:lnTo>
                <a:lnTo>
                  <a:pt x="441068" y="4686300"/>
                </a:lnTo>
                <a:lnTo>
                  <a:pt x="442305" y="4711700"/>
                </a:lnTo>
                <a:lnTo>
                  <a:pt x="444515" y="4749800"/>
                </a:lnTo>
                <a:lnTo>
                  <a:pt x="447883" y="4775200"/>
                </a:lnTo>
                <a:lnTo>
                  <a:pt x="452593" y="4813300"/>
                </a:lnTo>
                <a:lnTo>
                  <a:pt x="458829" y="4851400"/>
                </a:lnTo>
                <a:lnTo>
                  <a:pt x="466776" y="4902200"/>
                </a:lnTo>
                <a:lnTo>
                  <a:pt x="476617" y="4940300"/>
                </a:lnTo>
                <a:lnTo>
                  <a:pt x="488536" y="4991100"/>
                </a:lnTo>
                <a:lnTo>
                  <a:pt x="502719" y="5029200"/>
                </a:lnTo>
                <a:lnTo>
                  <a:pt x="519348" y="5080000"/>
                </a:lnTo>
                <a:lnTo>
                  <a:pt x="538609" y="5143500"/>
                </a:lnTo>
                <a:lnTo>
                  <a:pt x="560685" y="5194300"/>
                </a:lnTo>
                <a:lnTo>
                  <a:pt x="585760" y="5245100"/>
                </a:lnTo>
                <a:lnTo>
                  <a:pt x="614020" y="5308600"/>
                </a:lnTo>
                <a:lnTo>
                  <a:pt x="645647" y="5359400"/>
                </a:lnTo>
                <a:lnTo>
                  <a:pt x="680826" y="5422900"/>
                </a:lnTo>
                <a:lnTo>
                  <a:pt x="719742" y="5486400"/>
                </a:lnTo>
                <a:lnTo>
                  <a:pt x="762579" y="5549900"/>
                </a:lnTo>
                <a:lnTo>
                  <a:pt x="809520" y="5613400"/>
                </a:lnTo>
                <a:lnTo>
                  <a:pt x="860750" y="5676900"/>
                </a:lnTo>
                <a:lnTo>
                  <a:pt x="916453" y="5740400"/>
                </a:lnTo>
                <a:lnTo>
                  <a:pt x="1648853" y="5740400"/>
                </a:lnTo>
                <a:lnTo>
                  <a:pt x="1634361" y="5765800"/>
                </a:lnTo>
                <a:lnTo>
                  <a:pt x="1595687" y="5829300"/>
                </a:lnTo>
                <a:lnTo>
                  <a:pt x="1554486" y="5892800"/>
                </a:lnTo>
                <a:lnTo>
                  <a:pt x="1510681" y="5956300"/>
                </a:lnTo>
                <a:lnTo>
                  <a:pt x="1464189" y="6019800"/>
                </a:lnTo>
                <a:lnTo>
                  <a:pt x="1414933" y="6083300"/>
                </a:lnTo>
                <a:lnTo>
                  <a:pt x="1362831" y="6146800"/>
                </a:lnTo>
                <a:lnTo>
                  <a:pt x="1398885" y="6172200"/>
                </a:lnTo>
                <a:lnTo>
                  <a:pt x="1435858" y="6197600"/>
                </a:lnTo>
                <a:lnTo>
                  <a:pt x="1473761" y="6223000"/>
                </a:lnTo>
                <a:lnTo>
                  <a:pt x="1512607" y="6248400"/>
                </a:lnTo>
                <a:lnTo>
                  <a:pt x="1552407" y="6273800"/>
                </a:lnTo>
                <a:lnTo>
                  <a:pt x="1593175" y="6299200"/>
                </a:lnTo>
                <a:lnTo>
                  <a:pt x="1634921" y="6324600"/>
                </a:lnTo>
                <a:lnTo>
                  <a:pt x="1677659" y="6350000"/>
                </a:lnTo>
                <a:lnTo>
                  <a:pt x="1721400" y="6375400"/>
                </a:lnTo>
                <a:lnTo>
                  <a:pt x="1766156" y="6400800"/>
                </a:lnTo>
                <a:lnTo>
                  <a:pt x="1811940" y="6426200"/>
                </a:lnTo>
                <a:lnTo>
                  <a:pt x="1858763" y="6451600"/>
                </a:lnTo>
                <a:close/>
              </a:path>
              <a:path w="4291330" h="8978900">
                <a:moveTo>
                  <a:pt x="2016108" y="4546600"/>
                </a:moveTo>
                <a:lnTo>
                  <a:pt x="1415687" y="4546600"/>
                </a:lnTo>
                <a:lnTo>
                  <a:pt x="1413465" y="4495800"/>
                </a:lnTo>
                <a:lnTo>
                  <a:pt x="1406937" y="4457700"/>
                </a:lnTo>
                <a:lnTo>
                  <a:pt x="1396307" y="4406900"/>
                </a:lnTo>
                <a:lnTo>
                  <a:pt x="1381779" y="4368800"/>
                </a:lnTo>
                <a:lnTo>
                  <a:pt x="1363559" y="4330700"/>
                </a:lnTo>
                <a:lnTo>
                  <a:pt x="1341850" y="4292600"/>
                </a:lnTo>
                <a:lnTo>
                  <a:pt x="1316856" y="4254500"/>
                </a:lnTo>
                <a:lnTo>
                  <a:pt x="1288784" y="4216400"/>
                </a:lnTo>
                <a:lnTo>
                  <a:pt x="1257836" y="4191000"/>
                </a:lnTo>
                <a:lnTo>
                  <a:pt x="1224219" y="4165600"/>
                </a:lnTo>
                <a:lnTo>
                  <a:pt x="1188135" y="4140200"/>
                </a:lnTo>
                <a:lnTo>
                  <a:pt x="1149790" y="4114800"/>
                </a:lnTo>
                <a:lnTo>
                  <a:pt x="1109388" y="4102100"/>
                </a:lnTo>
                <a:lnTo>
                  <a:pt x="1067134" y="4076700"/>
                </a:lnTo>
                <a:lnTo>
                  <a:pt x="1023232" y="4076700"/>
                </a:lnTo>
                <a:lnTo>
                  <a:pt x="977887" y="4064000"/>
                </a:lnTo>
                <a:lnTo>
                  <a:pt x="1903374" y="4064000"/>
                </a:lnTo>
                <a:lnTo>
                  <a:pt x="1916675" y="4089400"/>
                </a:lnTo>
                <a:lnTo>
                  <a:pt x="1934941" y="4140200"/>
                </a:lnTo>
                <a:lnTo>
                  <a:pt x="1951475" y="4178300"/>
                </a:lnTo>
                <a:lnTo>
                  <a:pt x="1966234" y="4216400"/>
                </a:lnTo>
                <a:lnTo>
                  <a:pt x="1979173" y="4267200"/>
                </a:lnTo>
                <a:lnTo>
                  <a:pt x="1990248" y="4305300"/>
                </a:lnTo>
                <a:lnTo>
                  <a:pt x="1999415" y="4356100"/>
                </a:lnTo>
                <a:lnTo>
                  <a:pt x="2006628" y="4406900"/>
                </a:lnTo>
                <a:lnTo>
                  <a:pt x="2011844" y="4445000"/>
                </a:lnTo>
                <a:lnTo>
                  <a:pt x="2015019" y="4495800"/>
                </a:lnTo>
                <a:lnTo>
                  <a:pt x="2016108" y="4546600"/>
                </a:lnTo>
                <a:close/>
              </a:path>
              <a:path w="4291330" h="8978900">
                <a:moveTo>
                  <a:pt x="1648853" y="5740400"/>
                </a:moveTo>
                <a:lnTo>
                  <a:pt x="916453" y="5740400"/>
                </a:lnTo>
                <a:lnTo>
                  <a:pt x="948400" y="5702300"/>
                </a:lnTo>
                <a:lnTo>
                  <a:pt x="979398" y="5664200"/>
                </a:lnTo>
                <a:lnTo>
                  <a:pt x="1009444" y="5613400"/>
                </a:lnTo>
                <a:lnTo>
                  <a:pt x="1038537" y="5575300"/>
                </a:lnTo>
                <a:lnTo>
                  <a:pt x="1066676" y="5537200"/>
                </a:lnTo>
                <a:lnTo>
                  <a:pt x="1093859" y="5499100"/>
                </a:lnTo>
                <a:lnTo>
                  <a:pt x="1120084" y="5448300"/>
                </a:lnTo>
                <a:lnTo>
                  <a:pt x="1145349" y="5410200"/>
                </a:lnTo>
                <a:lnTo>
                  <a:pt x="1169654" y="5359400"/>
                </a:lnTo>
                <a:lnTo>
                  <a:pt x="1192996" y="5321300"/>
                </a:lnTo>
                <a:lnTo>
                  <a:pt x="1215375" y="5270500"/>
                </a:lnTo>
                <a:lnTo>
                  <a:pt x="1236787" y="5232400"/>
                </a:lnTo>
                <a:lnTo>
                  <a:pt x="1270836" y="5156200"/>
                </a:lnTo>
                <a:lnTo>
                  <a:pt x="1300266" y="5080000"/>
                </a:lnTo>
                <a:lnTo>
                  <a:pt x="1325413" y="5003800"/>
                </a:lnTo>
                <a:lnTo>
                  <a:pt x="1346616" y="4940300"/>
                </a:lnTo>
                <a:lnTo>
                  <a:pt x="1364209" y="4876800"/>
                </a:lnTo>
                <a:lnTo>
                  <a:pt x="1378530" y="4813300"/>
                </a:lnTo>
                <a:lnTo>
                  <a:pt x="1389914" y="4762500"/>
                </a:lnTo>
                <a:lnTo>
                  <a:pt x="1398699" y="4711700"/>
                </a:lnTo>
                <a:lnTo>
                  <a:pt x="1405222" y="4660900"/>
                </a:lnTo>
                <a:lnTo>
                  <a:pt x="1409817" y="4622800"/>
                </a:lnTo>
                <a:lnTo>
                  <a:pt x="1414576" y="4572000"/>
                </a:lnTo>
                <a:lnTo>
                  <a:pt x="1415667" y="4546600"/>
                </a:lnTo>
                <a:lnTo>
                  <a:pt x="2016082" y="4546600"/>
                </a:lnTo>
                <a:lnTo>
                  <a:pt x="2015926" y="4559300"/>
                </a:lnTo>
                <a:lnTo>
                  <a:pt x="2015560" y="4572000"/>
                </a:lnTo>
                <a:lnTo>
                  <a:pt x="2014903" y="4597400"/>
                </a:lnTo>
                <a:lnTo>
                  <a:pt x="2013875" y="4610100"/>
                </a:lnTo>
                <a:lnTo>
                  <a:pt x="2012398" y="4635500"/>
                </a:lnTo>
                <a:lnTo>
                  <a:pt x="2010391" y="4660900"/>
                </a:lnTo>
                <a:lnTo>
                  <a:pt x="2007774" y="4686300"/>
                </a:lnTo>
                <a:lnTo>
                  <a:pt x="2004468" y="4711700"/>
                </a:lnTo>
                <a:lnTo>
                  <a:pt x="2000392" y="4749800"/>
                </a:lnTo>
                <a:lnTo>
                  <a:pt x="1995467" y="4775200"/>
                </a:lnTo>
                <a:lnTo>
                  <a:pt x="1989613" y="4813300"/>
                </a:lnTo>
                <a:lnTo>
                  <a:pt x="1982750" y="4851400"/>
                </a:lnTo>
                <a:lnTo>
                  <a:pt x="1974798" y="4902200"/>
                </a:lnTo>
                <a:lnTo>
                  <a:pt x="1965678" y="4940300"/>
                </a:lnTo>
                <a:lnTo>
                  <a:pt x="1955310" y="4991100"/>
                </a:lnTo>
                <a:lnTo>
                  <a:pt x="1943613" y="5029200"/>
                </a:lnTo>
                <a:lnTo>
                  <a:pt x="1930508" y="5080000"/>
                </a:lnTo>
                <a:lnTo>
                  <a:pt x="1915915" y="5130800"/>
                </a:lnTo>
                <a:lnTo>
                  <a:pt x="1899755" y="5181600"/>
                </a:lnTo>
                <a:lnTo>
                  <a:pt x="1881947" y="5232400"/>
                </a:lnTo>
                <a:lnTo>
                  <a:pt x="1862411" y="5295900"/>
                </a:lnTo>
                <a:lnTo>
                  <a:pt x="1841069" y="5346700"/>
                </a:lnTo>
                <a:lnTo>
                  <a:pt x="1817839" y="5410200"/>
                </a:lnTo>
                <a:lnTo>
                  <a:pt x="1792642" y="5461000"/>
                </a:lnTo>
                <a:lnTo>
                  <a:pt x="1765399" y="5524500"/>
                </a:lnTo>
                <a:lnTo>
                  <a:pt x="1736029" y="5575300"/>
                </a:lnTo>
                <a:lnTo>
                  <a:pt x="1704453" y="5638800"/>
                </a:lnTo>
                <a:lnTo>
                  <a:pt x="1670590" y="5702300"/>
                </a:lnTo>
                <a:lnTo>
                  <a:pt x="1648853" y="5740400"/>
                </a:lnTo>
                <a:close/>
              </a:path>
              <a:path w="4291330" h="8978900">
                <a:moveTo>
                  <a:pt x="548179" y="8978900"/>
                </a:moveTo>
                <a:lnTo>
                  <a:pt x="0" y="8978900"/>
                </a:lnTo>
                <a:lnTo>
                  <a:pt x="0" y="8166100"/>
                </a:lnTo>
                <a:lnTo>
                  <a:pt x="2121378" y="8166100"/>
                </a:lnTo>
                <a:lnTo>
                  <a:pt x="2141548" y="8115300"/>
                </a:lnTo>
                <a:lnTo>
                  <a:pt x="2157417" y="8064500"/>
                </a:lnTo>
                <a:lnTo>
                  <a:pt x="2168881" y="8013700"/>
                </a:lnTo>
                <a:lnTo>
                  <a:pt x="2175835" y="7962900"/>
                </a:lnTo>
                <a:lnTo>
                  <a:pt x="2178176" y="7899400"/>
                </a:lnTo>
                <a:lnTo>
                  <a:pt x="2178176" y="7886700"/>
                </a:lnTo>
                <a:lnTo>
                  <a:pt x="908162" y="7886700"/>
                </a:lnTo>
                <a:lnTo>
                  <a:pt x="861967" y="7874000"/>
                </a:lnTo>
                <a:lnTo>
                  <a:pt x="818894" y="7848600"/>
                </a:lnTo>
                <a:lnTo>
                  <a:pt x="779559" y="7823200"/>
                </a:lnTo>
                <a:lnTo>
                  <a:pt x="744580" y="7797800"/>
                </a:lnTo>
                <a:lnTo>
                  <a:pt x="714576" y="7759700"/>
                </a:lnTo>
                <a:lnTo>
                  <a:pt x="690164" y="7721600"/>
                </a:lnTo>
                <a:lnTo>
                  <a:pt x="671962" y="7683500"/>
                </a:lnTo>
                <a:lnTo>
                  <a:pt x="660588" y="7632700"/>
                </a:lnTo>
                <a:lnTo>
                  <a:pt x="656659" y="7581900"/>
                </a:lnTo>
                <a:lnTo>
                  <a:pt x="660588" y="7531100"/>
                </a:lnTo>
                <a:lnTo>
                  <a:pt x="671962" y="7493000"/>
                </a:lnTo>
                <a:lnTo>
                  <a:pt x="690164" y="7442200"/>
                </a:lnTo>
                <a:lnTo>
                  <a:pt x="714576" y="7404100"/>
                </a:lnTo>
                <a:lnTo>
                  <a:pt x="744580" y="7366000"/>
                </a:lnTo>
                <a:lnTo>
                  <a:pt x="779559" y="7340600"/>
                </a:lnTo>
                <a:lnTo>
                  <a:pt x="818894" y="7315200"/>
                </a:lnTo>
                <a:lnTo>
                  <a:pt x="861967" y="7302500"/>
                </a:lnTo>
                <a:lnTo>
                  <a:pt x="908162" y="7289800"/>
                </a:lnTo>
                <a:lnTo>
                  <a:pt x="2189203" y="7289800"/>
                </a:lnTo>
                <a:lnTo>
                  <a:pt x="2192511" y="7226300"/>
                </a:lnTo>
                <a:lnTo>
                  <a:pt x="2196045" y="7175500"/>
                </a:lnTo>
                <a:lnTo>
                  <a:pt x="2199726" y="7112000"/>
                </a:lnTo>
                <a:lnTo>
                  <a:pt x="2203473" y="7061200"/>
                </a:lnTo>
                <a:lnTo>
                  <a:pt x="0" y="7061200"/>
                </a:lnTo>
                <a:lnTo>
                  <a:pt x="0" y="6451600"/>
                </a:lnTo>
                <a:lnTo>
                  <a:pt x="1861725" y="6451600"/>
                </a:lnTo>
                <a:lnTo>
                  <a:pt x="1864326" y="6464300"/>
                </a:lnTo>
                <a:lnTo>
                  <a:pt x="2908329" y="6464300"/>
                </a:lnTo>
                <a:lnTo>
                  <a:pt x="2885992" y="6540500"/>
                </a:lnTo>
                <a:lnTo>
                  <a:pt x="2872176" y="6591300"/>
                </a:lnTo>
                <a:lnTo>
                  <a:pt x="2859199" y="6642100"/>
                </a:lnTo>
                <a:lnTo>
                  <a:pt x="2847085" y="6692900"/>
                </a:lnTo>
                <a:lnTo>
                  <a:pt x="2835860" y="6743700"/>
                </a:lnTo>
                <a:lnTo>
                  <a:pt x="2825549" y="6807200"/>
                </a:lnTo>
                <a:lnTo>
                  <a:pt x="2823594" y="6832600"/>
                </a:lnTo>
                <a:lnTo>
                  <a:pt x="2820928" y="6858000"/>
                </a:lnTo>
                <a:lnTo>
                  <a:pt x="2817676" y="6896100"/>
                </a:lnTo>
                <a:lnTo>
                  <a:pt x="2813964" y="6946900"/>
                </a:lnTo>
                <a:lnTo>
                  <a:pt x="2809916" y="6997700"/>
                </a:lnTo>
                <a:lnTo>
                  <a:pt x="2805659" y="7061200"/>
                </a:lnTo>
                <a:lnTo>
                  <a:pt x="2801317" y="7124700"/>
                </a:lnTo>
                <a:lnTo>
                  <a:pt x="2797016" y="7188200"/>
                </a:lnTo>
                <a:lnTo>
                  <a:pt x="2792882" y="7251700"/>
                </a:lnTo>
                <a:lnTo>
                  <a:pt x="2789040" y="7315200"/>
                </a:lnTo>
                <a:lnTo>
                  <a:pt x="2785615" y="7366000"/>
                </a:lnTo>
                <a:lnTo>
                  <a:pt x="2782733" y="7429500"/>
                </a:lnTo>
                <a:lnTo>
                  <a:pt x="2780519" y="7493000"/>
                </a:lnTo>
                <a:lnTo>
                  <a:pt x="2779099" y="7543800"/>
                </a:lnTo>
                <a:lnTo>
                  <a:pt x="2778597" y="7581900"/>
                </a:lnTo>
                <a:lnTo>
                  <a:pt x="2778597" y="7899400"/>
                </a:lnTo>
                <a:lnTo>
                  <a:pt x="2777599" y="7950200"/>
                </a:lnTo>
                <a:lnTo>
                  <a:pt x="2774615" y="8001000"/>
                </a:lnTo>
                <a:lnTo>
                  <a:pt x="2769664" y="8051800"/>
                </a:lnTo>
                <a:lnTo>
                  <a:pt x="2762765" y="8102600"/>
                </a:lnTo>
                <a:lnTo>
                  <a:pt x="2753936" y="8153400"/>
                </a:lnTo>
                <a:lnTo>
                  <a:pt x="2743196" y="8204200"/>
                </a:lnTo>
                <a:lnTo>
                  <a:pt x="2730562" y="8255000"/>
                </a:lnTo>
                <a:lnTo>
                  <a:pt x="2716053" y="8293100"/>
                </a:lnTo>
                <a:lnTo>
                  <a:pt x="2699688" y="8343900"/>
                </a:lnTo>
                <a:lnTo>
                  <a:pt x="2681485" y="8394700"/>
                </a:lnTo>
                <a:lnTo>
                  <a:pt x="2661462" y="8432800"/>
                </a:lnTo>
                <a:lnTo>
                  <a:pt x="2639638" y="8483600"/>
                </a:lnTo>
                <a:lnTo>
                  <a:pt x="2616031" y="8521700"/>
                </a:lnTo>
                <a:lnTo>
                  <a:pt x="2590660" y="8559800"/>
                </a:lnTo>
                <a:lnTo>
                  <a:pt x="2563542" y="8610600"/>
                </a:lnTo>
                <a:lnTo>
                  <a:pt x="2534697" y="8648700"/>
                </a:lnTo>
                <a:lnTo>
                  <a:pt x="2504142" y="8686800"/>
                </a:lnTo>
                <a:lnTo>
                  <a:pt x="2471897" y="8724900"/>
                </a:lnTo>
                <a:lnTo>
                  <a:pt x="2437978" y="8763000"/>
                </a:lnTo>
                <a:lnTo>
                  <a:pt x="2426121" y="8775700"/>
                </a:lnTo>
                <a:lnTo>
                  <a:pt x="331882" y="8775700"/>
                </a:lnTo>
                <a:lnTo>
                  <a:pt x="493970" y="8928100"/>
                </a:lnTo>
                <a:lnTo>
                  <a:pt x="529739" y="8966200"/>
                </a:lnTo>
                <a:lnTo>
                  <a:pt x="548179" y="8978900"/>
                </a:lnTo>
                <a:close/>
              </a:path>
              <a:path w="4291330" h="8978900">
                <a:moveTo>
                  <a:pt x="2220899" y="8978900"/>
                </a:moveTo>
                <a:lnTo>
                  <a:pt x="1365491" y="8978900"/>
                </a:lnTo>
                <a:lnTo>
                  <a:pt x="1383928" y="8966200"/>
                </a:lnTo>
                <a:lnTo>
                  <a:pt x="1419689" y="8928100"/>
                </a:lnTo>
                <a:lnTo>
                  <a:pt x="1581798" y="8775700"/>
                </a:lnTo>
                <a:lnTo>
                  <a:pt x="2426121" y="8775700"/>
                </a:lnTo>
                <a:lnTo>
                  <a:pt x="2402406" y="8801100"/>
                </a:lnTo>
                <a:lnTo>
                  <a:pt x="2220899" y="8978900"/>
                </a:lnTo>
                <a:close/>
              </a:path>
            </a:pathLst>
          </a:custGeom>
          <a:solidFill>
            <a:srgbClr val="2D2E2B"/>
          </a:solidFill>
        </p:spPr>
        <p:txBody>
          <a:bodyPr wrap="square" lIns="0" tIns="0" rIns="0" bIns="0" rtlCol="0"/>
          <a:lstStyle/>
          <a:p>
            <a:endParaRPr/>
          </a:p>
        </p:txBody>
      </p:sp>
      <p:sp>
        <p:nvSpPr>
          <p:cNvPr id="5" name="object 5"/>
          <p:cNvSpPr txBox="1"/>
          <p:nvPr/>
        </p:nvSpPr>
        <p:spPr>
          <a:xfrm>
            <a:off x="5914158" y="1455785"/>
            <a:ext cx="10245725" cy="443711"/>
          </a:xfrm>
          <a:prstGeom prst="rect">
            <a:avLst/>
          </a:prstGeom>
        </p:spPr>
        <p:txBody>
          <a:bodyPr vert="horz" wrap="square" lIns="0" tIns="12700" rIns="0" bIns="0" rtlCol="0">
            <a:spAutoFit/>
          </a:bodyPr>
          <a:lstStyle/>
          <a:p>
            <a:pPr marL="12700">
              <a:lnSpc>
                <a:spcPct val="100000"/>
              </a:lnSpc>
              <a:spcBef>
                <a:spcPts val="100"/>
              </a:spcBef>
            </a:pPr>
            <a:r>
              <a:rPr lang="en-US" sz="2800" spc="-65">
                <a:solidFill>
                  <a:srgbClr val="2D2E2B"/>
                </a:solidFill>
                <a:latin typeface="Corbel" panose="020B0503020204020204" pitchFamily="34" charset="0"/>
                <a:cs typeface="Arial"/>
              </a:rPr>
              <a:t>Tr</a:t>
            </a:r>
            <a:r>
              <a:rPr lang="vi-VN" sz="2800" spc="-65">
                <a:solidFill>
                  <a:srgbClr val="2D2E2B"/>
                </a:solidFill>
                <a:latin typeface="Corbel" panose="020B0503020204020204" pitchFamily="34" charset="0"/>
                <a:cs typeface="Arial"/>
              </a:rPr>
              <a:t>ư</a:t>
            </a:r>
            <a:r>
              <a:rPr lang="en-US" sz="2800" spc="-65">
                <a:solidFill>
                  <a:srgbClr val="2D2E2B"/>
                </a:solidFill>
                <a:latin typeface="Corbel" panose="020B0503020204020204" pitchFamily="34" charset="0"/>
                <a:cs typeface="Arial"/>
              </a:rPr>
              <a:t>ờng Đại học Công nghệ thông tin – ĐHQG TP.HCM</a:t>
            </a:r>
            <a:endParaRPr sz="2800">
              <a:latin typeface="Corbel" panose="020B0503020204020204" pitchFamily="34" charset="0"/>
              <a:cs typeface="Arial"/>
            </a:endParaRPr>
          </a:p>
        </p:txBody>
      </p:sp>
      <p:sp>
        <p:nvSpPr>
          <p:cNvPr id="6" name="object 6"/>
          <p:cNvSpPr txBox="1">
            <a:spLocks noGrp="1"/>
          </p:cNvSpPr>
          <p:nvPr>
            <p:ph type="title"/>
          </p:nvPr>
        </p:nvSpPr>
        <p:spPr>
          <a:xfrm>
            <a:off x="5914158" y="2078886"/>
            <a:ext cx="11207750" cy="4167808"/>
          </a:xfrm>
          <a:prstGeom prst="rect">
            <a:avLst/>
          </a:prstGeom>
        </p:spPr>
        <p:txBody>
          <a:bodyPr vert="horz" wrap="square" lIns="0" tIns="12700" rIns="0" bIns="0" rtlCol="0">
            <a:spAutoFit/>
          </a:bodyPr>
          <a:lstStyle/>
          <a:p>
            <a:pPr marL="12700">
              <a:lnSpc>
                <a:spcPts val="10825"/>
              </a:lnSpc>
              <a:spcBef>
                <a:spcPts val="100"/>
              </a:spcBef>
              <a:tabLst>
                <a:tab pos="2924175" algn="l"/>
              </a:tabLst>
            </a:pPr>
            <a:r>
              <a:rPr lang="en-US" sz="9600" b="1">
                <a:solidFill>
                  <a:schemeClr val="tx1"/>
                </a:solidFill>
                <a:latin typeface="VNF-Futura Regular"/>
                <a:cs typeface="Arial"/>
              </a:rPr>
              <a:t>Thói quen rèn luyện sức khoẻ của </a:t>
            </a:r>
            <a:br>
              <a:rPr lang="en-US" sz="9600" b="1">
                <a:solidFill>
                  <a:schemeClr val="tx1"/>
                </a:solidFill>
                <a:latin typeface="VNF-Futura Regular"/>
                <a:cs typeface="Arial"/>
              </a:rPr>
            </a:br>
            <a:r>
              <a:rPr lang="en-US" sz="9600" b="1">
                <a:solidFill>
                  <a:schemeClr val="tx1"/>
                </a:solidFill>
                <a:latin typeface="VNF-Futura Regular"/>
                <a:cs typeface="Arial"/>
              </a:rPr>
              <a:t>sinh viên</a:t>
            </a:r>
            <a:endParaRPr sz="9600" b="1">
              <a:solidFill>
                <a:schemeClr val="tx1"/>
              </a:solidFill>
              <a:latin typeface="VNF-Futura Regular"/>
              <a:cs typeface="Arial"/>
            </a:endParaRPr>
          </a:p>
        </p:txBody>
      </p:sp>
      <p:sp>
        <p:nvSpPr>
          <p:cNvPr id="7" name="object 7"/>
          <p:cNvSpPr txBox="1"/>
          <p:nvPr/>
        </p:nvSpPr>
        <p:spPr>
          <a:xfrm>
            <a:off x="5928411" y="6626873"/>
            <a:ext cx="11334750" cy="724557"/>
          </a:xfrm>
          <a:prstGeom prst="rect">
            <a:avLst/>
          </a:prstGeom>
          <a:solidFill>
            <a:srgbClr val="2D2E2B"/>
          </a:solidFill>
        </p:spPr>
        <p:txBody>
          <a:bodyPr vert="horz" wrap="square" lIns="0" tIns="237490" rIns="0" bIns="0" rtlCol="0">
            <a:spAutoFit/>
          </a:bodyPr>
          <a:lstStyle/>
          <a:p>
            <a:pPr marL="360045">
              <a:lnSpc>
                <a:spcPct val="100000"/>
              </a:lnSpc>
              <a:spcBef>
                <a:spcPts val="1870"/>
              </a:spcBef>
            </a:pPr>
            <a:r>
              <a:rPr lang="en-US" sz="3150" spc="-175">
                <a:solidFill>
                  <a:srgbClr val="FED531"/>
                </a:solidFill>
                <a:latin typeface="Corbel" panose="020B0503020204020204" pitchFamily="34" charset="0"/>
                <a:cs typeface="Arial"/>
              </a:rPr>
              <a:t>Giảng viên</a:t>
            </a:r>
            <a:r>
              <a:rPr sz="3150" spc="-85">
                <a:solidFill>
                  <a:srgbClr val="FED531"/>
                </a:solidFill>
                <a:latin typeface="Corbel" panose="020B0503020204020204" pitchFamily="34" charset="0"/>
                <a:cs typeface="Arial"/>
              </a:rPr>
              <a:t>: </a:t>
            </a:r>
            <a:r>
              <a:rPr lang="en-US" sz="3150" spc="-145">
                <a:solidFill>
                  <a:srgbClr val="FED531"/>
                </a:solidFill>
                <a:latin typeface="Corbel" panose="020B0503020204020204" pitchFamily="34" charset="0"/>
                <a:cs typeface="Arial"/>
              </a:rPr>
              <a:t>Thái Huy Tân</a:t>
            </a:r>
            <a:endParaRPr sz="3150">
              <a:latin typeface="Corbel" panose="020B0503020204020204" pitchFamily="34" charset="0"/>
              <a:cs typeface="Arial"/>
            </a:endParaRPr>
          </a:p>
        </p:txBody>
      </p:sp>
      <p:sp>
        <p:nvSpPr>
          <p:cNvPr id="9" name="object 9"/>
          <p:cNvSpPr/>
          <p:nvPr/>
        </p:nvSpPr>
        <p:spPr>
          <a:xfrm>
            <a:off x="4515346" y="7585578"/>
            <a:ext cx="1676399" cy="1676399"/>
          </a:xfrm>
          <a:prstGeom prst="rect">
            <a:avLst/>
          </a:prstGeom>
          <a:blipFill>
            <a:blip r:embed="rId2" cstate="print"/>
            <a:stretch>
              <a:fillRect/>
            </a:stretch>
          </a:blipFill>
        </p:spPr>
        <p:txBody>
          <a:bodyPr wrap="square" lIns="0" tIns="0" rIns="0" bIns="0" rtlCol="0"/>
          <a:lstStyle/>
          <a:p>
            <a:endParaRPr/>
          </a:p>
        </p:txBody>
      </p:sp>
      <p:sp>
        <p:nvSpPr>
          <p:cNvPr id="11" name="object 9">
            <a:extLst>
              <a:ext uri="{FF2B5EF4-FFF2-40B4-BE49-F238E27FC236}">
                <a16:creationId xmlns:a16="http://schemas.microsoft.com/office/drawing/2014/main" id="{AB871E4C-8FCF-41DE-BBE5-60863A4235BD}"/>
              </a:ext>
            </a:extLst>
          </p:cNvPr>
          <p:cNvSpPr/>
          <p:nvPr/>
        </p:nvSpPr>
        <p:spPr>
          <a:xfrm>
            <a:off x="17035225" y="9333852"/>
            <a:ext cx="1676399" cy="1676399"/>
          </a:xfrm>
          <a:prstGeom prst="rect">
            <a:avLst/>
          </a:prstGeom>
          <a:blipFill>
            <a:blip r:embed="rId2" cstate="print"/>
            <a:stretch>
              <a:fillRect/>
            </a:stretch>
          </a:blipFill>
        </p:spPr>
        <p:txBody>
          <a:bodyPr wrap="square" lIns="0" tIns="0" rIns="0" bIns="0" rtlCol="0"/>
          <a:lstStyle/>
          <a:p>
            <a:endParaRPr/>
          </a:p>
        </p:txBody>
      </p:sp>
      <p:sp>
        <p:nvSpPr>
          <p:cNvPr id="12" name="object 9">
            <a:extLst>
              <a:ext uri="{FF2B5EF4-FFF2-40B4-BE49-F238E27FC236}">
                <a16:creationId xmlns:a16="http://schemas.microsoft.com/office/drawing/2014/main" id="{D4358AD8-3C5C-4680-A6D8-601FF4DF3F87}"/>
              </a:ext>
            </a:extLst>
          </p:cNvPr>
          <p:cNvSpPr/>
          <p:nvPr/>
        </p:nvSpPr>
        <p:spPr>
          <a:xfrm>
            <a:off x="14483484" y="-636956"/>
            <a:ext cx="1676399" cy="1676399"/>
          </a:xfrm>
          <a:prstGeom prst="rect">
            <a:avLst/>
          </a:prstGeom>
          <a:blipFill>
            <a:blip r:embed="rId2" cstate="print"/>
            <a:stretch>
              <a:fillRect/>
            </a:stretch>
          </a:blipFill>
        </p:spPr>
        <p:txBody>
          <a:bodyPr wrap="square" lIns="0" tIns="0" rIns="0" bIns="0" rtlCol="0"/>
          <a:lstStyle/>
          <a:p>
            <a:endParaRPr/>
          </a:p>
        </p:txBody>
      </p:sp>
      <p:pic>
        <p:nvPicPr>
          <p:cNvPr id="10" name="Picture 9" descr="A close up of a sign&#10;&#10;Description automatically generated">
            <a:extLst>
              <a:ext uri="{FF2B5EF4-FFF2-40B4-BE49-F238E27FC236}">
                <a16:creationId xmlns:a16="http://schemas.microsoft.com/office/drawing/2014/main" id="{405F3A70-B675-42DA-B96B-64D870C8421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766530" y="8593184"/>
            <a:ext cx="1755652" cy="1578867"/>
          </a:xfrm>
          <a:prstGeom prst="rect">
            <a:avLst/>
          </a:prstGeom>
        </p:spPr>
      </p:pic>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9"/>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1"/>
                                        </p:tgtEl>
                                        <p:attrNameLst>
                                          <p:attrName>r</p:attrName>
                                        </p:attrNameLst>
                                      </p:cBhvr>
                                    </p:animRot>
                                  </p:childTnLst>
                                </p:cTn>
                              </p:par>
                              <p:par>
                                <p:cTn id="9" presetID="8" presetClass="emph" presetSubtype="0" repeatCount="indefinite" fill="remove" grpId="0" nodeType="withEffect">
                                  <p:stCondLst>
                                    <p:cond delay="0"/>
                                  </p:stCondLst>
                                  <p:childTnLst>
                                    <p:animRot by="21600000">
                                      <p:cBhvr>
                                        <p:cTn id="10" dur="2000" fill="hold"/>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5"/>
            <a:ext cx="18288000" cy="5104130"/>
          </a:xfrm>
          <a:custGeom>
            <a:avLst/>
            <a:gdLst/>
            <a:ahLst/>
            <a:cxnLst/>
            <a:rect l="l" t="t" r="r" b="b"/>
            <a:pathLst>
              <a:path w="18288000" h="5104130">
                <a:moveTo>
                  <a:pt x="0" y="5104048"/>
                </a:moveTo>
                <a:lnTo>
                  <a:pt x="18287999" y="5104048"/>
                </a:lnTo>
                <a:lnTo>
                  <a:pt x="18287999" y="0"/>
                </a:lnTo>
                <a:lnTo>
                  <a:pt x="0" y="0"/>
                </a:lnTo>
                <a:lnTo>
                  <a:pt x="0" y="5104048"/>
                </a:lnTo>
                <a:close/>
              </a:path>
            </a:pathLst>
          </a:custGeom>
          <a:solidFill>
            <a:srgbClr val="2D2E2B"/>
          </a:solidFill>
        </p:spPr>
        <p:txBody>
          <a:bodyPr wrap="square" lIns="0" tIns="0" rIns="0" bIns="0" rtlCol="0"/>
          <a:lstStyle/>
          <a:p>
            <a:endParaRPr/>
          </a:p>
        </p:txBody>
      </p:sp>
      <p:sp>
        <p:nvSpPr>
          <p:cNvPr id="3" name="object 3"/>
          <p:cNvSpPr/>
          <p:nvPr/>
        </p:nvSpPr>
        <p:spPr>
          <a:xfrm>
            <a:off x="0" y="5180254"/>
            <a:ext cx="18288000" cy="4363720"/>
          </a:xfrm>
          <a:custGeom>
            <a:avLst/>
            <a:gdLst/>
            <a:ahLst/>
            <a:cxnLst/>
            <a:rect l="l" t="t" r="r" b="b"/>
            <a:pathLst>
              <a:path w="18288000" h="4363720">
                <a:moveTo>
                  <a:pt x="0" y="4363170"/>
                </a:moveTo>
                <a:lnTo>
                  <a:pt x="18287999" y="4363170"/>
                </a:lnTo>
                <a:lnTo>
                  <a:pt x="18287999" y="0"/>
                </a:lnTo>
                <a:lnTo>
                  <a:pt x="0" y="0"/>
                </a:lnTo>
                <a:lnTo>
                  <a:pt x="0" y="4363170"/>
                </a:lnTo>
                <a:close/>
              </a:path>
            </a:pathLst>
          </a:custGeom>
          <a:solidFill>
            <a:srgbClr val="2D2E2B"/>
          </a:solidFill>
        </p:spPr>
        <p:txBody>
          <a:bodyPr wrap="square" lIns="0" tIns="0" rIns="0" bIns="0" rtlCol="0"/>
          <a:lstStyle/>
          <a:p>
            <a:endParaRPr/>
          </a:p>
        </p:txBody>
      </p:sp>
      <p:sp>
        <p:nvSpPr>
          <p:cNvPr id="4" name="object 4"/>
          <p:cNvSpPr/>
          <p:nvPr/>
        </p:nvSpPr>
        <p:spPr>
          <a:xfrm>
            <a:off x="0" y="5"/>
            <a:ext cx="18287999" cy="5147655"/>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title"/>
          </p:nvPr>
        </p:nvSpPr>
        <p:spPr>
          <a:xfrm>
            <a:off x="1919167" y="851982"/>
            <a:ext cx="14449665" cy="2478385"/>
          </a:xfrm>
          <a:prstGeom prst="rect">
            <a:avLst/>
          </a:prstGeom>
        </p:spPr>
        <p:txBody>
          <a:bodyPr vert="horz" wrap="square" lIns="0" tIns="595136" rIns="0" bIns="0" rtlCol="0">
            <a:spAutoFit/>
          </a:bodyPr>
          <a:lstStyle/>
          <a:p>
            <a:pPr marL="26034" algn="ctr">
              <a:lnSpc>
                <a:spcPct val="100000"/>
              </a:lnSpc>
              <a:spcBef>
                <a:spcPts val="3665"/>
              </a:spcBef>
            </a:pPr>
            <a:r>
              <a:rPr spc="114">
                <a:latin typeface="VNF-Futura" panose="02000503000000020004" pitchFamily="2" charset="0"/>
              </a:rPr>
              <a:t>K</a:t>
            </a:r>
            <a:r>
              <a:rPr spc="114">
                <a:latin typeface="VNF-Futura" panose="02000503000000020004" pitchFamily="2" charset="0"/>
                <a:cs typeface="Arial"/>
              </a:rPr>
              <a:t>ế </a:t>
            </a:r>
            <a:r>
              <a:rPr lang="en-US" spc="150">
                <a:latin typeface="VNF-Futura" panose="02000503000000020004" pitchFamily="2" charset="0"/>
                <a:cs typeface="Arial"/>
              </a:rPr>
              <a:t>hoạch giao tiếp nhóm</a:t>
            </a:r>
            <a:br>
              <a:rPr lang="en-US" spc="150">
                <a:latin typeface="VNF-Futura" panose="02000503000000020004" pitchFamily="2" charset="0"/>
                <a:cs typeface="Arial"/>
              </a:rPr>
            </a:br>
            <a:r>
              <a:rPr sz="3350" spc="265">
                <a:latin typeface="Tahoma"/>
                <a:cs typeface="Tahoma"/>
              </a:rPr>
              <a:t>UNI</a:t>
            </a:r>
            <a:r>
              <a:rPr sz="3450" spc="265">
                <a:latin typeface="Trebuchet MS"/>
                <a:cs typeface="Trebuchet MS"/>
              </a:rPr>
              <a:t>4</a:t>
            </a:r>
            <a:endParaRPr sz="3450">
              <a:latin typeface="Trebuchet MS"/>
              <a:cs typeface="Trebuchet MS"/>
            </a:endParaRPr>
          </a:p>
        </p:txBody>
      </p:sp>
      <p:sp>
        <p:nvSpPr>
          <p:cNvPr id="6" name="object 6"/>
          <p:cNvSpPr txBox="1"/>
          <p:nvPr/>
        </p:nvSpPr>
        <p:spPr>
          <a:xfrm>
            <a:off x="1209922" y="6240502"/>
            <a:ext cx="2610485" cy="878317"/>
          </a:xfrm>
          <a:prstGeom prst="rect">
            <a:avLst/>
          </a:prstGeom>
        </p:spPr>
        <p:txBody>
          <a:bodyPr vert="horz" wrap="square" lIns="0" tIns="17145" rIns="0" bIns="0" rtlCol="0">
            <a:spAutoFit/>
          </a:bodyPr>
          <a:lstStyle/>
          <a:p>
            <a:pPr marL="139065" marR="132080" algn="ctr">
              <a:lnSpc>
                <a:spcPts val="3600"/>
              </a:lnSpc>
              <a:spcBef>
                <a:spcPts val="135"/>
              </a:spcBef>
              <a:tabLst>
                <a:tab pos="1619885" algn="l"/>
              </a:tabLst>
            </a:pPr>
            <a:r>
              <a:rPr lang="en-US" sz="2900" spc="-210">
                <a:solidFill>
                  <a:srgbClr val="FED531"/>
                </a:solidFill>
                <a:latin typeface="VNF-Futura" panose="02000503000000020004" pitchFamily="2" charset="0"/>
                <a:cs typeface="Arial"/>
              </a:rPr>
              <a:t>TẦN SUẤT HỌP</a:t>
            </a:r>
            <a:endParaRPr sz="2900">
              <a:latin typeface="VNF-Futura" panose="02000503000000020004" pitchFamily="2" charset="0"/>
              <a:cs typeface="Arial"/>
            </a:endParaRPr>
          </a:p>
          <a:p>
            <a:pPr marL="12065" marR="5080" algn="ctr">
              <a:lnSpc>
                <a:spcPct val="110100"/>
              </a:lnSpc>
              <a:spcBef>
                <a:spcPts val="500"/>
              </a:spcBef>
            </a:pPr>
            <a:r>
              <a:rPr lang="en-US" sz="2100" spc="-45">
                <a:solidFill>
                  <a:srgbClr val="FED531"/>
                </a:solidFill>
                <a:latin typeface="VNF-Futura" panose="02000503000000020004" pitchFamily="2" charset="0"/>
                <a:cs typeface="Arial"/>
              </a:rPr>
              <a:t>Mỗi tuần 1 lần.</a:t>
            </a:r>
            <a:endParaRPr sz="2100">
              <a:latin typeface="VNF-Futura" panose="02000503000000020004" pitchFamily="2" charset="0"/>
              <a:cs typeface="Arial"/>
            </a:endParaRPr>
          </a:p>
        </p:txBody>
      </p:sp>
      <p:sp>
        <p:nvSpPr>
          <p:cNvPr id="7" name="object 7"/>
          <p:cNvSpPr txBox="1"/>
          <p:nvPr/>
        </p:nvSpPr>
        <p:spPr>
          <a:xfrm>
            <a:off x="4527829" y="6240502"/>
            <a:ext cx="2610485" cy="2149819"/>
          </a:xfrm>
          <a:prstGeom prst="rect">
            <a:avLst/>
          </a:prstGeom>
        </p:spPr>
        <p:txBody>
          <a:bodyPr vert="horz" wrap="square" lIns="0" tIns="17145" rIns="0" bIns="0" rtlCol="0">
            <a:spAutoFit/>
          </a:bodyPr>
          <a:lstStyle/>
          <a:p>
            <a:pPr marL="287020" marR="279400" indent="-635" algn="ctr">
              <a:lnSpc>
                <a:spcPts val="3600"/>
              </a:lnSpc>
              <a:spcBef>
                <a:spcPts val="135"/>
              </a:spcBef>
            </a:pPr>
            <a:r>
              <a:rPr lang="en-US" sz="2900" spc="-114">
                <a:solidFill>
                  <a:srgbClr val="FED531"/>
                </a:solidFill>
                <a:latin typeface="VNF-Futura" panose="02000503000000020004" pitchFamily="2" charset="0"/>
                <a:cs typeface="Arial"/>
              </a:rPr>
              <a:t>THỜI GIAN BẮT ĐẦU VÀ KẾT THÚC</a:t>
            </a:r>
            <a:endParaRPr sz="2900">
              <a:latin typeface="VNF-Futura" panose="02000503000000020004" pitchFamily="2" charset="0"/>
              <a:cs typeface="Arial"/>
            </a:endParaRPr>
          </a:p>
          <a:p>
            <a:pPr marL="12065" marR="5080" algn="ctr">
              <a:lnSpc>
                <a:spcPct val="110100"/>
              </a:lnSpc>
              <a:spcBef>
                <a:spcPts val="500"/>
              </a:spcBef>
            </a:pPr>
            <a:r>
              <a:rPr lang="en-US" sz="2100" spc="-45">
                <a:solidFill>
                  <a:srgbClr val="FED531"/>
                </a:solidFill>
                <a:latin typeface="VNF-Futura" panose="02000503000000020004" pitchFamily="2" charset="0"/>
                <a:cs typeface="Arial"/>
              </a:rPr>
              <a:t>21-22h ngày thứ Bảy hàng tuần.</a:t>
            </a:r>
            <a:endParaRPr sz="2100">
              <a:latin typeface="VNF-Futura" panose="02000503000000020004" pitchFamily="2" charset="0"/>
              <a:cs typeface="Arial"/>
            </a:endParaRPr>
          </a:p>
        </p:txBody>
      </p:sp>
      <p:sp>
        <p:nvSpPr>
          <p:cNvPr id="8" name="object 8"/>
          <p:cNvSpPr txBox="1"/>
          <p:nvPr/>
        </p:nvSpPr>
        <p:spPr>
          <a:xfrm>
            <a:off x="7763313" y="6240502"/>
            <a:ext cx="2775585" cy="1226490"/>
          </a:xfrm>
          <a:prstGeom prst="rect">
            <a:avLst/>
          </a:prstGeom>
        </p:spPr>
        <p:txBody>
          <a:bodyPr vert="horz" wrap="square" lIns="0" tIns="17145" rIns="0" bIns="0" rtlCol="0">
            <a:spAutoFit/>
          </a:bodyPr>
          <a:lstStyle/>
          <a:p>
            <a:pPr marL="12700" marR="5080" algn="ctr">
              <a:lnSpc>
                <a:spcPts val="3600"/>
              </a:lnSpc>
              <a:spcBef>
                <a:spcPts val="135"/>
              </a:spcBef>
            </a:pPr>
            <a:r>
              <a:rPr lang="en-US" sz="2900" spc="-229">
                <a:solidFill>
                  <a:srgbClr val="FED531"/>
                </a:solidFill>
                <a:latin typeface="VNF-Futura" panose="02000503000000020004" pitchFamily="2" charset="0"/>
                <a:cs typeface="Arial"/>
              </a:rPr>
              <a:t>ĐỊA  ĐIỂM</a:t>
            </a:r>
            <a:endParaRPr sz="2900">
              <a:latin typeface="VNF-Futura" panose="02000503000000020004" pitchFamily="2" charset="0"/>
              <a:cs typeface="Arial"/>
            </a:endParaRPr>
          </a:p>
          <a:p>
            <a:pPr marL="94615" marR="86995" algn="ctr">
              <a:lnSpc>
                <a:spcPct val="110100"/>
              </a:lnSpc>
              <a:spcBef>
                <a:spcPts val="500"/>
              </a:spcBef>
            </a:pPr>
            <a:r>
              <a:rPr lang="en-US" sz="2100" spc="-45">
                <a:solidFill>
                  <a:srgbClr val="FED531"/>
                </a:solidFill>
                <a:latin typeface="VNF-Futura" panose="02000503000000020004" pitchFamily="2" charset="0"/>
                <a:cs typeface="Arial"/>
              </a:rPr>
              <a:t>Họp Online Microsoft Teams.</a:t>
            </a:r>
            <a:endParaRPr sz="2100">
              <a:latin typeface="VNF-Futura" panose="02000503000000020004" pitchFamily="2" charset="0"/>
              <a:cs typeface="Arial"/>
            </a:endParaRPr>
          </a:p>
        </p:txBody>
      </p:sp>
      <p:sp>
        <p:nvSpPr>
          <p:cNvPr id="9" name="object 9"/>
          <p:cNvSpPr txBox="1"/>
          <p:nvPr/>
        </p:nvSpPr>
        <p:spPr>
          <a:xfrm>
            <a:off x="11163640" y="6240502"/>
            <a:ext cx="2610485" cy="2399118"/>
          </a:xfrm>
          <a:prstGeom prst="rect">
            <a:avLst/>
          </a:prstGeom>
        </p:spPr>
        <p:txBody>
          <a:bodyPr vert="horz" wrap="square" lIns="0" tIns="17145" rIns="0" bIns="0" rtlCol="0">
            <a:spAutoFit/>
          </a:bodyPr>
          <a:lstStyle/>
          <a:p>
            <a:pPr marL="323215" marR="315595" algn="ctr">
              <a:lnSpc>
                <a:spcPts val="3600"/>
              </a:lnSpc>
              <a:spcBef>
                <a:spcPts val="135"/>
              </a:spcBef>
            </a:pPr>
            <a:r>
              <a:rPr lang="en-US" sz="2900" spc="-135">
                <a:solidFill>
                  <a:srgbClr val="FED531"/>
                </a:solidFill>
                <a:latin typeface="VNF-Futura" panose="02000503000000020004" pitchFamily="2" charset="0"/>
                <a:cs typeface="Arial"/>
              </a:rPr>
              <a:t>THÔNG BÁO</a:t>
            </a:r>
            <a:endParaRPr sz="2900">
              <a:latin typeface="VNF-Futura" panose="02000503000000020004" pitchFamily="2" charset="0"/>
              <a:cs typeface="Arial"/>
            </a:endParaRPr>
          </a:p>
          <a:p>
            <a:pPr marL="12700" marR="5080" algn="ctr">
              <a:lnSpc>
                <a:spcPct val="110100"/>
              </a:lnSpc>
              <a:spcBef>
                <a:spcPts val="500"/>
              </a:spcBef>
            </a:pPr>
            <a:r>
              <a:rPr lang="en-US" sz="2100" spc="-45">
                <a:solidFill>
                  <a:srgbClr val="FED531"/>
                </a:solidFill>
                <a:latin typeface="VNF-Futura" panose="02000503000000020004" pitchFamily="2" charset="0"/>
                <a:cs typeface="Arial"/>
              </a:rPr>
              <a:t>Qua group Facebook hoặc nhóm nhắn tin SMS trực tiếp cho từng thành viên</a:t>
            </a:r>
            <a:r>
              <a:rPr sz="2100" spc="-80">
                <a:solidFill>
                  <a:srgbClr val="FED531"/>
                </a:solidFill>
                <a:latin typeface="VNF-Futura" panose="02000503000000020004" pitchFamily="2" charset="0"/>
                <a:cs typeface="Arial"/>
              </a:rPr>
              <a:t>.</a:t>
            </a:r>
            <a:endParaRPr sz="2100">
              <a:latin typeface="VNF-Futura" panose="02000503000000020004" pitchFamily="2" charset="0"/>
              <a:cs typeface="Arial"/>
            </a:endParaRPr>
          </a:p>
        </p:txBody>
      </p:sp>
      <p:sp>
        <p:nvSpPr>
          <p:cNvPr id="10" name="object 10"/>
          <p:cNvSpPr txBox="1"/>
          <p:nvPr/>
        </p:nvSpPr>
        <p:spPr>
          <a:xfrm>
            <a:off x="14481547" y="6240502"/>
            <a:ext cx="2610485" cy="2302746"/>
          </a:xfrm>
          <a:prstGeom prst="rect">
            <a:avLst/>
          </a:prstGeom>
        </p:spPr>
        <p:txBody>
          <a:bodyPr vert="horz" wrap="square" lIns="0" tIns="17145" rIns="0" bIns="0" rtlCol="0">
            <a:spAutoFit/>
          </a:bodyPr>
          <a:lstStyle/>
          <a:p>
            <a:pPr marL="161290" marR="153670" indent="-635" algn="ctr">
              <a:lnSpc>
                <a:spcPts val="3600"/>
              </a:lnSpc>
              <a:spcBef>
                <a:spcPts val="135"/>
              </a:spcBef>
            </a:pPr>
            <a:r>
              <a:rPr lang="en-US" sz="2900" spc="-195">
                <a:solidFill>
                  <a:srgbClr val="FED531"/>
                </a:solidFill>
                <a:latin typeface="VNF-Futura" panose="02000503000000020004" pitchFamily="2" charset="0"/>
                <a:cs typeface="Arial"/>
              </a:rPr>
              <a:t>HỒI ĐÁP</a:t>
            </a:r>
            <a:endParaRPr sz="2900">
              <a:latin typeface="VNF-Futura" panose="02000503000000020004" pitchFamily="2" charset="0"/>
              <a:cs typeface="Arial"/>
            </a:endParaRPr>
          </a:p>
          <a:p>
            <a:pPr marL="12700" marR="5080" algn="ctr">
              <a:lnSpc>
                <a:spcPct val="110100"/>
              </a:lnSpc>
              <a:spcBef>
                <a:spcPts val="500"/>
              </a:spcBef>
            </a:pPr>
            <a:r>
              <a:rPr lang="en-US" sz="2100" spc="-45">
                <a:solidFill>
                  <a:srgbClr val="FED531"/>
                </a:solidFill>
                <a:latin typeface="VNF-Futura" panose="02000503000000020004" pitchFamily="2" charset="0"/>
                <a:cs typeface="Arial"/>
              </a:rPr>
              <a:t>Thành viên khi nhận đ</a:t>
            </a:r>
            <a:r>
              <a:rPr lang="vi-VN" sz="2100" spc="-45">
                <a:solidFill>
                  <a:srgbClr val="FED531"/>
                </a:solidFill>
                <a:latin typeface="VNF-Futura" panose="02000503000000020004" pitchFamily="2" charset="0"/>
                <a:cs typeface="Arial"/>
              </a:rPr>
              <a:t>ư</a:t>
            </a:r>
            <a:r>
              <a:rPr lang="en-US" sz="2100" spc="-45">
                <a:solidFill>
                  <a:srgbClr val="FED531"/>
                </a:solidFill>
                <a:latin typeface="VNF-Futura" panose="02000503000000020004" pitchFamily="2" charset="0"/>
                <a:cs typeface="Arial"/>
              </a:rPr>
              <a:t>ợc thông báo phải hồi đáp để thông báo đã nhận và đọc đ</a:t>
            </a:r>
            <a:r>
              <a:rPr lang="vi-VN" sz="2100" spc="-45">
                <a:solidFill>
                  <a:srgbClr val="FED531"/>
                </a:solidFill>
                <a:latin typeface="VNF-Futura" panose="02000503000000020004" pitchFamily="2" charset="0"/>
                <a:cs typeface="Arial"/>
              </a:rPr>
              <a:t>ư</a:t>
            </a:r>
            <a:r>
              <a:rPr lang="en-US" sz="2100" spc="-45">
                <a:solidFill>
                  <a:srgbClr val="FED531"/>
                </a:solidFill>
                <a:latin typeface="VNF-Futura" panose="02000503000000020004" pitchFamily="2" charset="0"/>
                <a:cs typeface="Arial"/>
              </a:rPr>
              <a:t>ợc thông báo.</a:t>
            </a:r>
            <a:endParaRPr sz="2100">
              <a:latin typeface="VNF-Futura" panose="02000503000000020004" pitchFamily="2" charset="0"/>
              <a:cs typeface="Arial"/>
            </a:endParaRPr>
          </a:p>
        </p:txBody>
      </p:sp>
      <p:sp>
        <p:nvSpPr>
          <p:cNvPr id="11" name="object 11"/>
          <p:cNvSpPr/>
          <p:nvPr/>
        </p:nvSpPr>
        <p:spPr>
          <a:xfrm>
            <a:off x="0" y="5104054"/>
            <a:ext cx="18288000" cy="76200"/>
          </a:xfrm>
          <a:custGeom>
            <a:avLst/>
            <a:gdLst/>
            <a:ahLst/>
            <a:cxnLst/>
            <a:rect l="l" t="t" r="r" b="b"/>
            <a:pathLst>
              <a:path w="18288000" h="76200">
                <a:moveTo>
                  <a:pt x="0" y="76199"/>
                </a:moveTo>
                <a:lnTo>
                  <a:pt x="18287999" y="76199"/>
                </a:lnTo>
                <a:lnTo>
                  <a:pt x="18287999" y="0"/>
                </a:lnTo>
                <a:lnTo>
                  <a:pt x="0" y="0"/>
                </a:lnTo>
                <a:lnTo>
                  <a:pt x="0" y="76199"/>
                </a:lnTo>
                <a:close/>
              </a:path>
            </a:pathLst>
          </a:custGeom>
          <a:solidFill>
            <a:srgbClr val="FED531"/>
          </a:solidFill>
        </p:spPr>
        <p:txBody>
          <a:bodyPr wrap="square" lIns="0" tIns="0" rIns="0" bIns="0" rtlCol="0"/>
          <a:lstStyle/>
          <a:p>
            <a:endParaRPr/>
          </a:p>
        </p:txBody>
      </p:sp>
      <p:sp>
        <p:nvSpPr>
          <p:cNvPr id="12" name="object 12"/>
          <p:cNvSpPr/>
          <p:nvPr/>
        </p:nvSpPr>
        <p:spPr>
          <a:xfrm>
            <a:off x="0" y="9543424"/>
            <a:ext cx="18288000" cy="743585"/>
          </a:xfrm>
          <a:custGeom>
            <a:avLst/>
            <a:gdLst/>
            <a:ahLst/>
            <a:cxnLst/>
            <a:rect l="l" t="t" r="r" b="b"/>
            <a:pathLst>
              <a:path w="18288000" h="743584">
                <a:moveTo>
                  <a:pt x="0" y="743575"/>
                </a:moveTo>
                <a:lnTo>
                  <a:pt x="18287999" y="743575"/>
                </a:lnTo>
                <a:lnTo>
                  <a:pt x="18287999" y="0"/>
                </a:lnTo>
                <a:lnTo>
                  <a:pt x="0" y="0"/>
                </a:lnTo>
                <a:lnTo>
                  <a:pt x="0" y="743575"/>
                </a:lnTo>
                <a:close/>
              </a:path>
            </a:pathLst>
          </a:custGeom>
          <a:solidFill>
            <a:srgbClr val="FED531"/>
          </a:solidFill>
        </p:spPr>
        <p:txBody>
          <a:bodyPr wrap="square" lIns="0" tIns="0" rIns="0" bIns="0" rtlCol="0"/>
          <a:lstStyle/>
          <a:p>
            <a:endParaRPr/>
          </a:p>
        </p:txBody>
      </p:sp>
      <p:sp>
        <p:nvSpPr>
          <p:cNvPr id="13" name="object 13"/>
          <p:cNvSpPr/>
          <p:nvPr/>
        </p:nvSpPr>
        <p:spPr>
          <a:xfrm>
            <a:off x="2226135" y="5103921"/>
            <a:ext cx="577850" cy="500380"/>
          </a:xfrm>
          <a:custGeom>
            <a:avLst/>
            <a:gdLst/>
            <a:ahLst/>
            <a:cxnLst/>
            <a:rect l="l" t="t" r="r" b="b"/>
            <a:pathLst>
              <a:path w="577850" h="500379">
                <a:moveTo>
                  <a:pt x="0" y="0"/>
                </a:moveTo>
                <a:lnTo>
                  <a:pt x="577592" y="0"/>
                </a:lnTo>
                <a:lnTo>
                  <a:pt x="288796" y="500195"/>
                </a:lnTo>
                <a:lnTo>
                  <a:pt x="0" y="0"/>
                </a:lnTo>
                <a:close/>
              </a:path>
            </a:pathLst>
          </a:custGeom>
          <a:solidFill>
            <a:srgbClr val="FED531"/>
          </a:solidFill>
        </p:spPr>
        <p:txBody>
          <a:bodyPr wrap="square" lIns="0" tIns="0" rIns="0" bIns="0" rtlCol="0"/>
          <a:lstStyle/>
          <a:p>
            <a:endParaRPr/>
          </a:p>
        </p:txBody>
      </p:sp>
      <p:sp>
        <p:nvSpPr>
          <p:cNvPr id="14" name="object 14"/>
          <p:cNvSpPr/>
          <p:nvPr/>
        </p:nvSpPr>
        <p:spPr>
          <a:xfrm>
            <a:off x="5544041" y="5103921"/>
            <a:ext cx="577850" cy="500380"/>
          </a:xfrm>
          <a:custGeom>
            <a:avLst/>
            <a:gdLst/>
            <a:ahLst/>
            <a:cxnLst/>
            <a:rect l="l" t="t" r="r" b="b"/>
            <a:pathLst>
              <a:path w="577850" h="500379">
                <a:moveTo>
                  <a:pt x="0" y="0"/>
                </a:moveTo>
                <a:lnTo>
                  <a:pt x="577592" y="0"/>
                </a:lnTo>
                <a:lnTo>
                  <a:pt x="288796" y="500195"/>
                </a:lnTo>
                <a:lnTo>
                  <a:pt x="0" y="0"/>
                </a:lnTo>
                <a:close/>
              </a:path>
            </a:pathLst>
          </a:custGeom>
          <a:solidFill>
            <a:srgbClr val="FED531"/>
          </a:solidFill>
        </p:spPr>
        <p:txBody>
          <a:bodyPr wrap="square" lIns="0" tIns="0" rIns="0" bIns="0" rtlCol="0"/>
          <a:lstStyle/>
          <a:p>
            <a:endParaRPr/>
          </a:p>
        </p:txBody>
      </p:sp>
      <p:sp>
        <p:nvSpPr>
          <p:cNvPr id="15" name="object 15"/>
          <p:cNvSpPr/>
          <p:nvPr/>
        </p:nvSpPr>
        <p:spPr>
          <a:xfrm>
            <a:off x="8855063" y="5143372"/>
            <a:ext cx="577850" cy="500380"/>
          </a:xfrm>
          <a:custGeom>
            <a:avLst/>
            <a:gdLst/>
            <a:ahLst/>
            <a:cxnLst/>
            <a:rect l="l" t="t" r="r" b="b"/>
            <a:pathLst>
              <a:path w="577850" h="500379">
                <a:moveTo>
                  <a:pt x="0" y="0"/>
                </a:moveTo>
                <a:lnTo>
                  <a:pt x="577592" y="0"/>
                </a:lnTo>
                <a:lnTo>
                  <a:pt x="288796" y="500195"/>
                </a:lnTo>
                <a:lnTo>
                  <a:pt x="0" y="0"/>
                </a:lnTo>
                <a:close/>
              </a:path>
            </a:pathLst>
          </a:custGeom>
          <a:solidFill>
            <a:srgbClr val="FED531"/>
          </a:solidFill>
        </p:spPr>
        <p:txBody>
          <a:bodyPr wrap="square" lIns="0" tIns="0" rIns="0" bIns="0" rtlCol="0"/>
          <a:lstStyle/>
          <a:p>
            <a:endParaRPr/>
          </a:p>
        </p:txBody>
      </p:sp>
      <p:sp>
        <p:nvSpPr>
          <p:cNvPr id="16" name="object 16"/>
          <p:cNvSpPr/>
          <p:nvPr/>
        </p:nvSpPr>
        <p:spPr>
          <a:xfrm>
            <a:off x="12179854" y="5103921"/>
            <a:ext cx="577850" cy="500380"/>
          </a:xfrm>
          <a:custGeom>
            <a:avLst/>
            <a:gdLst/>
            <a:ahLst/>
            <a:cxnLst/>
            <a:rect l="l" t="t" r="r" b="b"/>
            <a:pathLst>
              <a:path w="577850" h="500379">
                <a:moveTo>
                  <a:pt x="0" y="0"/>
                </a:moveTo>
                <a:lnTo>
                  <a:pt x="577592" y="0"/>
                </a:lnTo>
                <a:lnTo>
                  <a:pt x="288796" y="500195"/>
                </a:lnTo>
                <a:lnTo>
                  <a:pt x="0" y="0"/>
                </a:lnTo>
                <a:close/>
              </a:path>
            </a:pathLst>
          </a:custGeom>
          <a:solidFill>
            <a:srgbClr val="FED531"/>
          </a:solidFill>
        </p:spPr>
        <p:txBody>
          <a:bodyPr wrap="square" lIns="0" tIns="0" rIns="0" bIns="0" rtlCol="0"/>
          <a:lstStyle/>
          <a:p>
            <a:endParaRPr/>
          </a:p>
        </p:txBody>
      </p:sp>
      <p:sp>
        <p:nvSpPr>
          <p:cNvPr id="17" name="object 17"/>
          <p:cNvSpPr/>
          <p:nvPr/>
        </p:nvSpPr>
        <p:spPr>
          <a:xfrm>
            <a:off x="15497761" y="5103921"/>
            <a:ext cx="577850" cy="500380"/>
          </a:xfrm>
          <a:custGeom>
            <a:avLst/>
            <a:gdLst/>
            <a:ahLst/>
            <a:cxnLst/>
            <a:rect l="l" t="t" r="r" b="b"/>
            <a:pathLst>
              <a:path w="577850" h="500379">
                <a:moveTo>
                  <a:pt x="0" y="0"/>
                </a:moveTo>
                <a:lnTo>
                  <a:pt x="577592" y="0"/>
                </a:lnTo>
                <a:lnTo>
                  <a:pt x="288796" y="500195"/>
                </a:lnTo>
                <a:lnTo>
                  <a:pt x="0" y="0"/>
                </a:lnTo>
                <a:close/>
              </a:path>
            </a:pathLst>
          </a:custGeom>
          <a:solidFill>
            <a:srgbClr val="FED531"/>
          </a:solidFill>
        </p:spPr>
        <p:txBody>
          <a:bodyPr wrap="square" lIns="0" tIns="0" rIns="0" bIns="0" rtlCol="0"/>
          <a:lstStyle/>
          <a:p>
            <a:endParaRPr/>
          </a:p>
        </p:txBody>
      </p:sp>
      <p:sp>
        <p:nvSpPr>
          <p:cNvPr id="18" name="object 18"/>
          <p:cNvSpPr txBox="1"/>
          <p:nvPr/>
        </p:nvSpPr>
        <p:spPr>
          <a:xfrm>
            <a:off x="13337086" y="9819047"/>
            <a:ext cx="4615815" cy="253365"/>
          </a:xfrm>
          <a:prstGeom prst="rect">
            <a:avLst/>
          </a:prstGeom>
        </p:spPr>
        <p:txBody>
          <a:bodyPr vert="horz" wrap="square" lIns="0" tIns="0" rIns="0" bIns="0" rtlCol="0">
            <a:spAutoFit/>
          </a:bodyPr>
          <a:lstStyle/>
          <a:p>
            <a:pPr marL="12700">
              <a:lnSpc>
                <a:spcPts val="1889"/>
              </a:lnSpc>
            </a:pPr>
            <a:r>
              <a:rPr sz="1600" spc="5" dirty="0">
                <a:solidFill>
                  <a:srgbClr val="FED531"/>
                </a:solidFill>
                <a:latin typeface="Georgia"/>
                <a:cs typeface="Georgia"/>
              </a:rPr>
              <a:t>Z </a:t>
            </a:r>
            <a:r>
              <a:rPr sz="1600" spc="-140" dirty="0">
                <a:solidFill>
                  <a:srgbClr val="FED531"/>
                </a:solidFill>
                <a:latin typeface="Georgia"/>
                <a:cs typeface="Georgia"/>
              </a:rPr>
              <a:t>I </a:t>
            </a:r>
            <a:r>
              <a:rPr sz="1600" spc="40" dirty="0">
                <a:solidFill>
                  <a:srgbClr val="FED531"/>
                </a:solidFill>
                <a:latin typeface="Georgia"/>
                <a:cs typeface="Georgia"/>
              </a:rPr>
              <a:t>M </a:t>
            </a:r>
            <a:r>
              <a:rPr sz="1600" spc="-15" dirty="0">
                <a:solidFill>
                  <a:srgbClr val="FED531"/>
                </a:solidFill>
                <a:latin typeface="Georgia"/>
                <a:cs typeface="Georgia"/>
              </a:rPr>
              <a:t>C </a:t>
            </a:r>
            <a:r>
              <a:rPr sz="1600" spc="15" dirty="0">
                <a:solidFill>
                  <a:srgbClr val="FED531"/>
                </a:solidFill>
                <a:latin typeface="Georgia"/>
                <a:cs typeface="Georgia"/>
              </a:rPr>
              <a:t>O </a:t>
            </a:r>
            <a:r>
              <a:rPr sz="1600" spc="-55" dirty="0">
                <a:solidFill>
                  <a:srgbClr val="FED531"/>
                </a:solidFill>
                <a:latin typeface="Georgia"/>
                <a:cs typeface="Georgia"/>
              </a:rPr>
              <a:t>R </a:t>
            </a:r>
            <a:r>
              <a:rPr sz="1600" spc="-110" dirty="0">
                <a:solidFill>
                  <a:srgbClr val="FED531"/>
                </a:solidFill>
                <a:latin typeface="Georgia"/>
                <a:cs typeface="Georgia"/>
              </a:rPr>
              <a:t>E </a:t>
            </a:r>
            <a:r>
              <a:rPr sz="1600" spc="-45" dirty="0">
                <a:solidFill>
                  <a:srgbClr val="FED531"/>
                </a:solidFill>
                <a:latin typeface="Georgia"/>
                <a:cs typeface="Georgia"/>
              </a:rPr>
              <a:t>H </a:t>
            </a:r>
            <a:r>
              <a:rPr sz="1600" spc="-15" dirty="0">
                <a:solidFill>
                  <a:srgbClr val="FED531"/>
                </a:solidFill>
                <a:latin typeface="Georgia"/>
                <a:cs typeface="Georgia"/>
              </a:rPr>
              <a:t>U </a:t>
            </a:r>
            <a:r>
              <a:rPr sz="1600" spc="-40" dirty="0">
                <a:solidFill>
                  <a:srgbClr val="FED531"/>
                </a:solidFill>
                <a:latin typeface="Georgia"/>
                <a:cs typeface="Georgia"/>
              </a:rPr>
              <a:t>B </a:t>
            </a:r>
            <a:r>
              <a:rPr sz="1600" spc="-90" dirty="0">
                <a:solidFill>
                  <a:srgbClr val="FED531"/>
                </a:solidFill>
                <a:latin typeface="Georgia"/>
                <a:cs typeface="Georgia"/>
              </a:rPr>
              <a:t>S </a:t>
            </a:r>
            <a:r>
              <a:rPr sz="1600" spc="-315" dirty="0">
                <a:solidFill>
                  <a:srgbClr val="FED531"/>
                </a:solidFill>
                <a:latin typeface="Georgia"/>
                <a:cs typeface="Georgia"/>
              </a:rPr>
              <a:t>| </a:t>
            </a:r>
            <a:r>
              <a:rPr sz="1600" spc="-15" dirty="0">
                <a:solidFill>
                  <a:srgbClr val="FED531"/>
                </a:solidFill>
                <a:latin typeface="Georgia"/>
                <a:cs typeface="Georgia"/>
              </a:rPr>
              <a:t>D </a:t>
            </a:r>
            <a:r>
              <a:rPr sz="1600" spc="-110" dirty="0">
                <a:solidFill>
                  <a:srgbClr val="FED531"/>
                </a:solidFill>
                <a:latin typeface="Georgia"/>
                <a:cs typeface="Georgia"/>
              </a:rPr>
              <a:t>E </a:t>
            </a:r>
            <a:r>
              <a:rPr sz="1600" spc="-90" dirty="0">
                <a:solidFill>
                  <a:srgbClr val="FED531"/>
                </a:solidFill>
                <a:latin typeface="Georgia"/>
                <a:cs typeface="Georgia"/>
              </a:rPr>
              <a:t>S </a:t>
            </a:r>
            <a:r>
              <a:rPr sz="1600" spc="-140" dirty="0">
                <a:solidFill>
                  <a:srgbClr val="FED531"/>
                </a:solidFill>
                <a:latin typeface="Georgia"/>
                <a:cs typeface="Georgia"/>
              </a:rPr>
              <a:t>I </a:t>
            </a:r>
            <a:r>
              <a:rPr sz="1600" spc="-70" dirty="0">
                <a:solidFill>
                  <a:srgbClr val="FED531"/>
                </a:solidFill>
                <a:latin typeface="Georgia"/>
                <a:cs typeface="Georgia"/>
              </a:rPr>
              <a:t>G </a:t>
            </a:r>
            <a:r>
              <a:rPr sz="1600" spc="10" dirty="0">
                <a:solidFill>
                  <a:srgbClr val="FED531"/>
                </a:solidFill>
                <a:latin typeface="Georgia"/>
                <a:cs typeface="Georgia"/>
              </a:rPr>
              <a:t>N </a:t>
            </a:r>
            <a:r>
              <a:rPr sz="1600" spc="15" dirty="0">
                <a:solidFill>
                  <a:srgbClr val="FED531"/>
                </a:solidFill>
                <a:latin typeface="Georgia"/>
                <a:cs typeface="Georgia"/>
              </a:rPr>
              <a:t>T </a:t>
            </a:r>
            <a:r>
              <a:rPr sz="1600" spc="-45" dirty="0">
                <a:solidFill>
                  <a:srgbClr val="FED531"/>
                </a:solidFill>
                <a:latin typeface="Georgia"/>
                <a:cs typeface="Georgia"/>
              </a:rPr>
              <a:t>H </a:t>
            </a:r>
            <a:r>
              <a:rPr sz="1600" spc="-140" dirty="0">
                <a:solidFill>
                  <a:srgbClr val="FED531"/>
                </a:solidFill>
                <a:latin typeface="Georgia"/>
                <a:cs typeface="Georgia"/>
              </a:rPr>
              <a:t>I </a:t>
            </a:r>
            <a:r>
              <a:rPr sz="1600" spc="10" dirty="0">
                <a:solidFill>
                  <a:srgbClr val="FED531"/>
                </a:solidFill>
                <a:latin typeface="Georgia"/>
                <a:cs typeface="Georgia"/>
              </a:rPr>
              <a:t>N </a:t>
            </a:r>
            <a:r>
              <a:rPr sz="1600" spc="25" dirty="0">
                <a:solidFill>
                  <a:srgbClr val="FED531"/>
                </a:solidFill>
                <a:latin typeface="Georgia"/>
                <a:cs typeface="Georgia"/>
              </a:rPr>
              <a:t>K </a:t>
            </a:r>
            <a:r>
              <a:rPr sz="1600" spc="-140" dirty="0">
                <a:solidFill>
                  <a:srgbClr val="FED531"/>
                </a:solidFill>
                <a:latin typeface="Georgia"/>
                <a:cs typeface="Georgia"/>
              </a:rPr>
              <a:t>I </a:t>
            </a:r>
            <a:r>
              <a:rPr sz="1600" spc="10" dirty="0">
                <a:solidFill>
                  <a:srgbClr val="FED531"/>
                </a:solidFill>
                <a:latin typeface="Georgia"/>
                <a:cs typeface="Georgia"/>
              </a:rPr>
              <a:t>N</a:t>
            </a:r>
            <a:r>
              <a:rPr sz="1600" spc="-114" dirty="0">
                <a:solidFill>
                  <a:srgbClr val="FED531"/>
                </a:solidFill>
                <a:latin typeface="Georgia"/>
                <a:cs typeface="Georgia"/>
              </a:rPr>
              <a:t> </a:t>
            </a:r>
            <a:r>
              <a:rPr sz="1600" spc="-70" dirty="0">
                <a:solidFill>
                  <a:srgbClr val="FED531"/>
                </a:solidFill>
                <a:latin typeface="Georgia"/>
                <a:cs typeface="Georgia"/>
              </a:rPr>
              <a:t>G</a:t>
            </a:r>
            <a:endParaRPr sz="1600">
              <a:latin typeface="Georgia"/>
              <a:cs typeface="Georgia"/>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 calcmode="lin" valueType="num">
                                      <p:cBhvr additive="base">
                                        <p:cTn id="25"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9">
                                            <p:txEl>
                                              <p:pRg st="1" end="1"/>
                                            </p:txEl>
                                          </p:spTgt>
                                        </p:tgtEl>
                                        <p:attrNameLst>
                                          <p:attrName>style.visibility</p:attrName>
                                        </p:attrNameLst>
                                      </p:cBhvr>
                                      <p:to>
                                        <p:strVal val="visible"/>
                                      </p:to>
                                    </p:set>
                                    <p:anim calcmode="lin" valueType="num">
                                      <p:cBhvr additive="base">
                                        <p:cTn id="29"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10">
                                            <p:txEl>
                                              <p:pRg st="0" end="0"/>
                                            </p:txEl>
                                          </p:spTgt>
                                        </p:tgtEl>
                                        <p:attrNameLst>
                                          <p:attrName>style.visibility</p:attrName>
                                        </p:attrNameLst>
                                      </p:cBhvr>
                                      <p:to>
                                        <p:strVal val="visible"/>
                                      </p:to>
                                    </p:set>
                                    <p:anim calcmode="lin" valueType="num">
                                      <p:cBhvr additive="base">
                                        <p:cTn id="35"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10">
                                            <p:txEl>
                                              <p:pRg st="0" end="0"/>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0">
                                            <p:txEl>
                                              <p:pRg st="1" end="1"/>
                                            </p:txEl>
                                          </p:spTgt>
                                        </p:tgtEl>
                                        <p:attrNameLst>
                                          <p:attrName>style.visibility</p:attrName>
                                        </p:attrNameLst>
                                      </p:cBhvr>
                                      <p:to>
                                        <p:strVal val="visible"/>
                                      </p:to>
                                    </p:set>
                                    <p:anim calcmode="lin" valueType="num">
                                      <p:cBhvr additive="base">
                                        <p:cTn id="39" dur="500" fill="hold"/>
                                        <p:tgtEl>
                                          <p:spTgt spid="10">
                                            <p:txEl>
                                              <p:pRg st="1" end="1"/>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10">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9543415"/>
          </a:xfrm>
          <a:custGeom>
            <a:avLst/>
            <a:gdLst/>
            <a:ahLst/>
            <a:cxnLst/>
            <a:rect l="l" t="t" r="r" b="b"/>
            <a:pathLst>
              <a:path w="18288000" h="9543415">
                <a:moveTo>
                  <a:pt x="0" y="9543414"/>
                </a:moveTo>
                <a:lnTo>
                  <a:pt x="18287999" y="9543414"/>
                </a:lnTo>
                <a:lnTo>
                  <a:pt x="18287999" y="0"/>
                </a:lnTo>
                <a:lnTo>
                  <a:pt x="0" y="0"/>
                </a:lnTo>
                <a:lnTo>
                  <a:pt x="0" y="9543414"/>
                </a:lnTo>
                <a:close/>
              </a:path>
            </a:pathLst>
          </a:custGeom>
          <a:solidFill>
            <a:srgbClr val="FED531"/>
          </a:solidFill>
        </p:spPr>
        <p:txBody>
          <a:bodyPr wrap="square" lIns="0" tIns="0" rIns="0" bIns="0" rtlCol="0"/>
          <a:lstStyle/>
          <a:p>
            <a:endParaRPr/>
          </a:p>
        </p:txBody>
      </p:sp>
      <p:sp>
        <p:nvSpPr>
          <p:cNvPr id="3" name="object 3"/>
          <p:cNvSpPr/>
          <p:nvPr/>
        </p:nvSpPr>
        <p:spPr>
          <a:xfrm>
            <a:off x="0" y="9543415"/>
            <a:ext cx="18288000" cy="743585"/>
          </a:xfrm>
          <a:custGeom>
            <a:avLst/>
            <a:gdLst/>
            <a:ahLst/>
            <a:cxnLst/>
            <a:rect l="l" t="t" r="r" b="b"/>
            <a:pathLst>
              <a:path w="18288000" h="743584">
                <a:moveTo>
                  <a:pt x="0" y="0"/>
                </a:moveTo>
                <a:lnTo>
                  <a:pt x="18287999" y="0"/>
                </a:lnTo>
                <a:lnTo>
                  <a:pt x="18287999" y="743584"/>
                </a:lnTo>
                <a:lnTo>
                  <a:pt x="0" y="743584"/>
                </a:lnTo>
                <a:lnTo>
                  <a:pt x="0" y="0"/>
                </a:lnTo>
                <a:close/>
              </a:path>
            </a:pathLst>
          </a:custGeom>
          <a:solidFill>
            <a:srgbClr val="2D2E2B"/>
          </a:solidFill>
        </p:spPr>
        <p:txBody>
          <a:bodyPr wrap="square" lIns="0" tIns="0" rIns="0" bIns="0" rtlCol="0"/>
          <a:lstStyle/>
          <a:p>
            <a:endParaRPr/>
          </a:p>
        </p:txBody>
      </p:sp>
      <p:sp>
        <p:nvSpPr>
          <p:cNvPr id="4" name="object 4"/>
          <p:cNvSpPr/>
          <p:nvPr/>
        </p:nvSpPr>
        <p:spPr>
          <a:xfrm>
            <a:off x="16719041" y="1197479"/>
            <a:ext cx="369570" cy="332105"/>
          </a:xfrm>
          <a:custGeom>
            <a:avLst/>
            <a:gdLst/>
            <a:ahLst/>
            <a:cxnLst/>
            <a:rect l="l" t="t" r="r" b="b"/>
            <a:pathLst>
              <a:path w="369569" h="332105">
                <a:moveTo>
                  <a:pt x="323799" y="331854"/>
                </a:moveTo>
                <a:lnTo>
                  <a:pt x="317270" y="331854"/>
                </a:lnTo>
                <a:lnTo>
                  <a:pt x="302172" y="329610"/>
                </a:lnTo>
                <a:lnTo>
                  <a:pt x="288440" y="323148"/>
                </a:lnTo>
                <a:lnTo>
                  <a:pt x="277031" y="312874"/>
                </a:lnTo>
                <a:lnTo>
                  <a:pt x="268904" y="299195"/>
                </a:lnTo>
                <a:lnTo>
                  <a:pt x="237128" y="241090"/>
                </a:lnTo>
                <a:lnTo>
                  <a:pt x="196987" y="194658"/>
                </a:lnTo>
                <a:lnTo>
                  <a:pt x="153271" y="158891"/>
                </a:lnTo>
                <a:lnTo>
                  <a:pt x="110771" y="132782"/>
                </a:lnTo>
                <a:lnTo>
                  <a:pt x="74277" y="115325"/>
                </a:lnTo>
                <a:lnTo>
                  <a:pt x="38465" y="102336"/>
                </a:lnTo>
                <a:lnTo>
                  <a:pt x="19851" y="93254"/>
                </a:lnTo>
                <a:lnTo>
                  <a:pt x="6633" y="78243"/>
                </a:lnTo>
                <a:lnTo>
                  <a:pt x="0" y="59348"/>
                </a:lnTo>
                <a:lnTo>
                  <a:pt x="1138" y="38614"/>
                </a:lnTo>
                <a:lnTo>
                  <a:pt x="10218" y="19941"/>
                </a:lnTo>
                <a:lnTo>
                  <a:pt x="25231" y="6669"/>
                </a:lnTo>
                <a:lnTo>
                  <a:pt x="44118" y="0"/>
                </a:lnTo>
                <a:lnTo>
                  <a:pt x="64822" y="1137"/>
                </a:lnTo>
                <a:lnTo>
                  <a:pt x="128846" y="24922"/>
                </a:lnTo>
                <a:lnTo>
                  <a:pt x="167367" y="44318"/>
                </a:lnTo>
                <a:lnTo>
                  <a:pt x="209913" y="70656"/>
                </a:lnTo>
                <a:lnTo>
                  <a:pt x="253748" y="104658"/>
                </a:lnTo>
                <a:lnTo>
                  <a:pt x="296133" y="147050"/>
                </a:lnTo>
                <a:lnTo>
                  <a:pt x="334332" y="198557"/>
                </a:lnTo>
                <a:lnTo>
                  <a:pt x="365605" y="259901"/>
                </a:lnTo>
                <a:lnTo>
                  <a:pt x="369436" y="280311"/>
                </a:lnTo>
                <a:lnTo>
                  <a:pt x="365305" y="299927"/>
                </a:lnTo>
                <a:lnTo>
                  <a:pt x="354136" y="316556"/>
                </a:lnTo>
                <a:lnTo>
                  <a:pt x="336855" y="328005"/>
                </a:lnTo>
                <a:lnTo>
                  <a:pt x="330435" y="330620"/>
                </a:lnTo>
                <a:lnTo>
                  <a:pt x="323799" y="331854"/>
                </a:lnTo>
                <a:close/>
              </a:path>
            </a:pathLst>
          </a:custGeom>
          <a:solidFill>
            <a:srgbClr val="2D2E2B"/>
          </a:solidFill>
        </p:spPr>
        <p:txBody>
          <a:bodyPr wrap="square" lIns="0" tIns="0" rIns="0" bIns="0" rtlCol="0"/>
          <a:lstStyle/>
          <a:p>
            <a:endParaRPr/>
          </a:p>
        </p:txBody>
      </p:sp>
      <p:sp>
        <p:nvSpPr>
          <p:cNvPr id="5" name="object 5"/>
          <p:cNvSpPr/>
          <p:nvPr/>
        </p:nvSpPr>
        <p:spPr>
          <a:xfrm>
            <a:off x="16096099" y="1029033"/>
            <a:ext cx="1162050" cy="1689100"/>
          </a:xfrm>
          <a:custGeom>
            <a:avLst/>
            <a:gdLst/>
            <a:ahLst/>
            <a:cxnLst/>
            <a:rect l="l" t="t" r="r" b="b"/>
            <a:pathLst>
              <a:path w="1162050" h="1689100">
                <a:moveTo>
                  <a:pt x="622706" y="1689100"/>
                </a:moveTo>
                <a:lnTo>
                  <a:pt x="539340" y="1689100"/>
                </a:lnTo>
                <a:lnTo>
                  <a:pt x="498911" y="1676400"/>
                </a:lnTo>
                <a:lnTo>
                  <a:pt x="460983" y="1651000"/>
                </a:lnTo>
                <a:lnTo>
                  <a:pt x="426802" y="1625600"/>
                </a:lnTo>
                <a:lnTo>
                  <a:pt x="329808" y="1524000"/>
                </a:lnTo>
                <a:lnTo>
                  <a:pt x="301803" y="1498600"/>
                </a:lnTo>
                <a:lnTo>
                  <a:pt x="281305" y="1460500"/>
                </a:lnTo>
                <a:lnTo>
                  <a:pt x="268713" y="1409700"/>
                </a:lnTo>
                <a:lnTo>
                  <a:pt x="264426" y="1371600"/>
                </a:lnTo>
                <a:lnTo>
                  <a:pt x="264426" y="1270000"/>
                </a:lnTo>
                <a:lnTo>
                  <a:pt x="261550" y="1219200"/>
                </a:lnTo>
                <a:lnTo>
                  <a:pt x="253393" y="1168400"/>
                </a:lnTo>
                <a:lnTo>
                  <a:pt x="240657" y="1117600"/>
                </a:lnTo>
                <a:lnTo>
                  <a:pt x="224048" y="1079500"/>
                </a:lnTo>
                <a:lnTo>
                  <a:pt x="204270" y="1028700"/>
                </a:lnTo>
                <a:lnTo>
                  <a:pt x="182027" y="990600"/>
                </a:lnTo>
                <a:lnTo>
                  <a:pt x="158024" y="952500"/>
                </a:lnTo>
                <a:lnTo>
                  <a:pt x="108484" y="876300"/>
                </a:lnTo>
                <a:lnTo>
                  <a:pt x="84613" y="838200"/>
                </a:lnTo>
                <a:lnTo>
                  <a:pt x="62169" y="800100"/>
                </a:lnTo>
                <a:lnTo>
                  <a:pt x="41970" y="762000"/>
                </a:lnTo>
                <a:lnTo>
                  <a:pt x="24836" y="711200"/>
                </a:lnTo>
                <a:lnTo>
                  <a:pt x="11583" y="660400"/>
                </a:lnTo>
                <a:lnTo>
                  <a:pt x="3032" y="622300"/>
                </a:lnTo>
                <a:lnTo>
                  <a:pt x="0" y="558800"/>
                </a:lnTo>
                <a:lnTo>
                  <a:pt x="1929" y="520700"/>
                </a:lnTo>
                <a:lnTo>
                  <a:pt x="7618" y="469900"/>
                </a:lnTo>
                <a:lnTo>
                  <a:pt x="16915" y="419100"/>
                </a:lnTo>
                <a:lnTo>
                  <a:pt x="29670" y="381000"/>
                </a:lnTo>
                <a:lnTo>
                  <a:pt x="45731" y="342900"/>
                </a:lnTo>
                <a:lnTo>
                  <a:pt x="64949" y="304800"/>
                </a:lnTo>
                <a:lnTo>
                  <a:pt x="87173" y="266700"/>
                </a:lnTo>
                <a:lnTo>
                  <a:pt x="112251" y="228600"/>
                </a:lnTo>
                <a:lnTo>
                  <a:pt x="140034" y="190500"/>
                </a:lnTo>
                <a:lnTo>
                  <a:pt x="170370" y="165100"/>
                </a:lnTo>
                <a:lnTo>
                  <a:pt x="203109" y="127000"/>
                </a:lnTo>
                <a:lnTo>
                  <a:pt x="238100" y="101600"/>
                </a:lnTo>
                <a:lnTo>
                  <a:pt x="275193" y="76200"/>
                </a:lnTo>
                <a:lnTo>
                  <a:pt x="314236" y="63500"/>
                </a:lnTo>
                <a:lnTo>
                  <a:pt x="355079" y="38100"/>
                </a:lnTo>
                <a:lnTo>
                  <a:pt x="397572" y="25400"/>
                </a:lnTo>
                <a:lnTo>
                  <a:pt x="486904" y="0"/>
                </a:lnTo>
                <a:lnTo>
                  <a:pt x="675145" y="0"/>
                </a:lnTo>
                <a:lnTo>
                  <a:pt x="764477" y="25400"/>
                </a:lnTo>
                <a:lnTo>
                  <a:pt x="806970" y="38100"/>
                </a:lnTo>
                <a:lnTo>
                  <a:pt x="847813" y="63500"/>
                </a:lnTo>
                <a:lnTo>
                  <a:pt x="886856" y="76200"/>
                </a:lnTo>
                <a:lnTo>
                  <a:pt x="923949" y="101600"/>
                </a:lnTo>
                <a:lnTo>
                  <a:pt x="485083" y="101600"/>
                </a:lnTo>
                <a:lnTo>
                  <a:pt x="439435" y="114300"/>
                </a:lnTo>
                <a:lnTo>
                  <a:pt x="395661" y="139700"/>
                </a:lnTo>
                <a:lnTo>
                  <a:pt x="354000" y="152400"/>
                </a:lnTo>
                <a:lnTo>
                  <a:pt x="314696" y="177800"/>
                </a:lnTo>
                <a:lnTo>
                  <a:pt x="277989" y="203200"/>
                </a:lnTo>
                <a:lnTo>
                  <a:pt x="244121" y="228600"/>
                </a:lnTo>
                <a:lnTo>
                  <a:pt x="213334" y="266700"/>
                </a:lnTo>
                <a:lnTo>
                  <a:pt x="185868" y="304800"/>
                </a:lnTo>
                <a:lnTo>
                  <a:pt x="161965" y="342900"/>
                </a:lnTo>
                <a:lnTo>
                  <a:pt x="141867" y="381000"/>
                </a:lnTo>
                <a:lnTo>
                  <a:pt x="125815" y="419100"/>
                </a:lnTo>
                <a:lnTo>
                  <a:pt x="114050" y="469900"/>
                </a:lnTo>
                <a:lnTo>
                  <a:pt x="106815" y="520700"/>
                </a:lnTo>
                <a:lnTo>
                  <a:pt x="104350" y="558800"/>
                </a:lnTo>
                <a:lnTo>
                  <a:pt x="107505" y="609600"/>
                </a:lnTo>
                <a:lnTo>
                  <a:pt x="116444" y="660400"/>
                </a:lnTo>
                <a:lnTo>
                  <a:pt x="130375" y="698500"/>
                </a:lnTo>
                <a:lnTo>
                  <a:pt x="148508" y="736600"/>
                </a:lnTo>
                <a:lnTo>
                  <a:pt x="170051" y="774700"/>
                </a:lnTo>
                <a:lnTo>
                  <a:pt x="194214" y="812800"/>
                </a:lnTo>
                <a:lnTo>
                  <a:pt x="244814" y="901700"/>
                </a:lnTo>
                <a:lnTo>
                  <a:pt x="269341" y="939800"/>
                </a:lnTo>
                <a:lnTo>
                  <a:pt x="292946" y="977900"/>
                </a:lnTo>
                <a:lnTo>
                  <a:pt x="314790" y="1016000"/>
                </a:lnTo>
                <a:lnTo>
                  <a:pt x="334033" y="1066800"/>
                </a:lnTo>
                <a:lnTo>
                  <a:pt x="349835" y="1117600"/>
                </a:lnTo>
                <a:lnTo>
                  <a:pt x="922131" y="1117600"/>
                </a:lnTo>
                <a:lnTo>
                  <a:pt x="917973" y="1130300"/>
                </a:lnTo>
                <a:lnTo>
                  <a:pt x="905789" y="1181100"/>
                </a:lnTo>
                <a:lnTo>
                  <a:pt x="903037" y="1219200"/>
                </a:lnTo>
                <a:lnTo>
                  <a:pt x="367051" y="1219200"/>
                </a:lnTo>
                <a:lnTo>
                  <a:pt x="367797" y="1231900"/>
                </a:lnTo>
                <a:lnTo>
                  <a:pt x="368336" y="1244600"/>
                </a:lnTo>
                <a:lnTo>
                  <a:pt x="368663" y="1257300"/>
                </a:lnTo>
                <a:lnTo>
                  <a:pt x="368773" y="1371600"/>
                </a:lnTo>
                <a:lnTo>
                  <a:pt x="369408" y="1384300"/>
                </a:lnTo>
                <a:lnTo>
                  <a:pt x="371290" y="1397000"/>
                </a:lnTo>
                <a:lnTo>
                  <a:pt x="374381" y="1409700"/>
                </a:lnTo>
                <a:lnTo>
                  <a:pt x="378644" y="1422400"/>
                </a:lnTo>
                <a:lnTo>
                  <a:pt x="890196" y="1422400"/>
                </a:lnTo>
                <a:lnTo>
                  <a:pt x="880753" y="1460500"/>
                </a:lnTo>
                <a:lnTo>
                  <a:pt x="860255" y="1498600"/>
                </a:lnTo>
                <a:lnTo>
                  <a:pt x="832252" y="1524000"/>
                </a:lnTo>
                <a:lnTo>
                  <a:pt x="472417" y="1524000"/>
                </a:lnTo>
                <a:lnTo>
                  <a:pt x="500586" y="1549400"/>
                </a:lnTo>
                <a:lnTo>
                  <a:pt x="538201" y="1574800"/>
                </a:lnTo>
                <a:lnTo>
                  <a:pt x="581030" y="1587500"/>
                </a:lnTo>
                <a:lnTo>
                  <a:pt x="771626" y="1587500"/>
                </a:lnTo>
                <a:lnTo>
                  <a:pt x="735251" y="1625600"/>
                </a:lnTo>
                <a:lnTo>
                  <a:pt x="701070" y="1651000"/>
                </a:lnTo>
                <a:lnTo>
                  <a:pt x="663138" y="1676400"/>
                </a:lnTo>
                <a:lnTo>
                  <a:pt x="622706" y="1689100"/>
                </a:lnTo>
                <a:close/>
              </a:path>
              <a:path w="1162050" h="1689100">
                <a:moveTo>
                  <a:pt x="922131" y="1117600"/>
                </a:moveTo>
                <a:lnTo>
                  <a:pt x="812040" y="1117600"/>
                </a:lnTo>
                <a:lnTo>
                  <a:pt x="827952" y="1066800"/>
                </a:lnTo>
                <a:lnTo>
                  <a:pt x="847399" y="1016000"/>
                </a:lnTo>
                <a:lnTo>
                  <a:pt x="869482" y="977900"/>
                </a:lnTo>
                <a:lnTo>
                  <a:pt x="893304" y="927100"/>
                </a:lnTo>
                <a:lnTo>
                  <a:pt x="942570" y="850900"/>
                </a:lnTo>
                <a:lnTo>
                  <a:pt x="972552" y="812800"/>
                </a:lnTo>
                <a:lnTo>
                  <a:pt x="999881" y="762000"/>
                </a:lnTo>
                <a:lnTo>
                  <a:pt x="1023309" y="711200"/>
                </a:lnTo>
                <a:lnTo>
                  <a:pt x="1041589" y="673100"/>
                </a:lnTo>
                <a:lnTo>
                  <a:pt x="1053471" y="622300"/>
                </a:lnTo>
                <a:lnTo>
                  <a:pt x="1057710" y="558800"/>
                </a:lnTo>
                <a:lnTo>
                  <a:pt x="1055244" y="520700"/>
                </a:lnTo>
                <a:lnTo>
                  <a:pt x="1048008" y="469900"/>
                </a:lnTo>
                <a:lnTo>
                  <a:pt x="1036243" y="419100"/>
                </a:lnTo>
                <a:lnTo>
                  <a:pt x="1020191" y="381000"/>
                </a:lnTo>
                <a:lnTo>
                  <a:pt x="1000092" y="342900"/>
                </a:lnTo>
                <a:lnTo>
                  <a:pt x="976189" y="304800"/>
                </a:lnTo>
                <a:lnTo>
                  <a:pt x="948723" y="266700"/>
                </a:lnTo>
                <a:lnTo>
                  <a:pt x="917936" y="228600"/>
                </a:lnTo>
                <a:lnTo>
                  <a:pt x="884068" y="203200"/>
                </a:lnTo>
                <a:lnTo>
                  <a:pt x="847362" y="177800"/>
                </a:lnTo>
                <a:lnTo>
                  <a:pt x="808058" y="152400"/>
                </a:lnTo>
                <a:lnTo>
                  <a:pt x="766398" y="139700"/>
                </a:lnTo>
                <a:lnTo>
                  <a:pt x="722624" y="114300"/>
                </a:lnTo>
                <a:lnTo>
                  <a:pt x="676978" y="101600"/>
                </a:lnTo>
                <a:lnTo>
                  <a:pt x="923949" y="101600"/>
                </a:lnTo>
                <a:lnTo>
                  <a:pt x="958940" y="127000"/>
                </a:lnTo>
                <a:lnTo>
                  <a:pt x="991679" y="165100"/>
                </a:lnTo>
                <a:lnTo>
                  <a:pt x="1022015" y="190500"/>
                </a:lnTo>
                <a:lnTo>
                  <a:pt x="1049798" y="228600"/>
                </a:lnTo>
                <a:lnTo>
                  <a:pt x="1074876" y="266700"/>
                </a:lnTo>
                <a:lnTo>
                  <a:pt x="1097100" y="304800"/>
                </a:lnTo>
                <a:lnTo>
                  <a:pt x="1116318" y="342900"/>
                </a:lnTo>
                <a:lnTo>
                  <a:pt x="1132379" y="381000"/>
                </a:lnTo>
                <a:lnTo>
                  <a:pt x="1145134" y="419100"/>
                </a:lnTo>
                <a:lnTo>
                  <a:pt x="1154431" y="469900"/>
                </a:lnTo>
                <a:lnTo>
                  <a:pt x="1160120" y="520700"/>
                </a:lnTo>
                <a:lnTo>
                  <a:pt x="1162049" y="558800"/>
                </a:lnTo>
                <a:lnTo>
                  <a:pt x="1159033" y="609600"/>
                </a:lnTo>
                <a:lnTo>
                  <a:pt x="1150528" y="660400"/>
                </a:lnTo>
                <a:lnTo>
                  <a:pt x="1137347" y="711200"/>
                </a:lnTo>
                <a:lnTo>
                  <a:pt x="1120305" y="762000"/>
                </a:lnTo>
                <a:lnTo>
                  <a:pt x="1100216" y="800100"/>
                </a:lnTo>
                <a:lnTo>
                  <a:pt x="1077892" y="838200"/>
                </a:lnTo>
                <a:lnTo>
                  <a:pt x="1054150" y="876300"/>
                </a:lnTo>
                <a:lnTo>
                  <a:pt x="1003280" y="952500"/>
                </a:lnTo>
                <a:lnTo>
                  <a:pt x="978047" y="990600"/>
                </a:lnTo>
                <a:lnTo>
                  <a:pt x="954892" y="1041400"/>
                </a:lnTo>
                <a:lnTo>
                  <a:pt x="934604" y="1079500"/>
                </a:lnTo>
                <a:lnTo>
                  <a:pt x="922131" y="1117600"/>
                </a:lnTo>
                <a:close/>
              </a:path>
              <a:path w="1162050" h="1689100">
                <a:moveTo>
                  <a:pt x="737772" y="1117600"/>
                </a:moveTo>
                <a:lnTo>
                  <a:pt x="415421" y="1117600"/>
                </a:lnTo>
                <a:lnTo>
                  <a:pt x="437669" y="1104900"/>
                </a:lnTo>
                <a:lnTo>
                  <a:pt x="458925" y="1092200"/>
                </a:lnTo>
                <a:lnTo>
                  <a:pt x="479185" y="1079500"/>
                </a:lnTo>
                <a:lnTo>
                  <a:pt x="498444" y="1066800"/>
                </a:lnTo>
                <a:lnTo>
                  <a:pt x="449016" y="1003300"/>
                </a:lnTo>
                <a:lnTo>
                  <a:pt x="416678" y="939800"/>
                </a:lnTo>
                <a:lnTo>
                  <a:pt x="397924" y="889000"/>
                </a:lnTo>
                <a:lnTo>
                  <a:pt x="389247" y="838200"/>
                </a:lnTo>
                <a:lnTo>
                  <a:pt x="387140" y="800100"/>
                </a:lnTo>
                <a:lnTo>
                  <a:pt x="388097" y="787400"/>
                </a:lnTo>
                <a:lnTo>
                  <a:pt x="395508" y="736600"/>
                </a:lnTo>
                <a:lnTo>
                  <a:pt x="414862" y="685800"/>
                </a:lnTo>
                <a:lnTo>
                  <a:pt x="444403" y="647700"/>
                </a:lnTo>
                <a:lnTo>
                  <a:pt x="482376" y="622300"/>
                </a:lnTo>
                <a:lnTo>
                  <a:pt x="527025" y="609600"/>
                </a:lnTo>
                <a:lnTo>
                  <a:pt x="576593" y="596900"/>
                </a:lnTo>
                <a:lnTo>
                  <a:pt x="626635" y="609600"/>
                </a:lnTo>
                <a:lnTo>
                  <a:pt x="671640" y="622300"/>
                </a:lnTo>
                <a:lnTo>
                  <a:pt x="709799" y="647700"/>
                </a:lnTo>
                <a:lnTo>
                  <a:pt x="739304" y="685800"/>
                </a:lnTo>
                <a:lnTo>
                  <a:pt x="744064" y="698500"/>
                </a:lnTo>
                <a:lnTo>
                  <a:pt x="576590" y="698500"/>
                </a:lnTo>
                <a:lnTo>
                  <a:pt x="543852" y="711200"/>
                </a:lnTo>
                <a:lnTo>
                  <a:pt x="517091" y="723900"/>
                </a:lnTo>
                <a:lnTo>
                  <a:pt x="499034" y="749300"/>
                </a:lnTo>
                <a:lnTo>
                  <a:pt x="492409" y="787400"/>
                </a:lnTo>
                <a:lnTo>
                  <a:pt x="491331" y="812800"/>
                </a:lnTo>
                <a:lnTo>
                  <a:pt x="494240" y="838200"/>
                </a:lnTo>
                <a:lnTo>
                  <a:pt x="505628" y="876300"/>
                </a:lnTo>
                <a:lnTo>
                  <a:pt x="530538" y="939800"/>
                </a:lnTo>
                <a:lnTo>
                  <a:pt x="574009" y="990600"/>
                </a:lnTo>
                <a:lnTo>
                  <a:pt x="705151" y="990600"/>
                </a:lnTo>
                <a:lnTo>
                  <a:pt x="698774" y="1003300"/>
                </a:lnTo>
                <a:lnTo>
                  <a:pt x="651585" y="1066800"/>
                </a:lnTo>
                <a:lnTo>
                  <a:pt x="670863" y="1079500"/>
                </a:lnTo>
                <a:lnTo>
                  <a:pt x="691616" y="1092200"/>
                </a:lnTo>
                <a:lnTo>
                  <a:pt x="713900" y="1104900"/>
                </a:lnTo>
                <a:lnTo>
                  <a:pt x="737772" y="1117600"/>
                </a:lnTo>
                <a:close/>
              </a:path>
              <a:path w="1162050" h="1689100">
                <a:moveTo>
                  <a:pt x="705151" y="990600"/>
                </a:moveTo>
                <a:lnTo>
                  <a:pt x="574009" y="990600"/>
                </a:lnTo>
                <a:lnTo>
                  <a:pt x="590170" y="977900"/>
                </a:lnTo>
                <a:lnTo>
                  <a:pt x="604840" y="952500"/>
                </a:lnTo>
                <a:lnTo>
                  <a:pt x="629680" y="901700"/>
                </a:lnTo>
                <a:lnTo>
                  <a:pt x="647006" y="863600"/>
                </a:lnTo>
                <a:lnTo>
                  <a:pt x="656292" y="825500"/>
                </a:lnTo>
                <a:lnTo>
                  <a:pt x="660767" y="787400"/>
                </a:lnTo>
                <a:lnTo>
                  <a:pt x="654145" y="749300"/>
                </a:lnTo>
                <a:lnTo>
                  <a:pt x="636087" y="723900"/>
                </a:lnTo>
                <a:lnTo>
                  <a:pt x="609326" y="711200"/>
                </a:lnTo>
                <a:lnTo>
                  <a:pt x="576590" y="698500"/>
                </a:lnTo>
                <a:lnTo>
                  <a:pt x="744064" y="698500"/>
                </a:lnTo>
                <a:lnTo>
                  <a:pt x="758346" y="736600"/>
                </a:lnTo>
                <a:lnTo>
                  <a:pt x="765117" y="787400"/>
                </a:lnTo>
                <a:lnTo>
                  <a:pt x="764473" y="800100"/>
                </a:lnTo>
                <a:lnTo>
                  <a:pt x="760513" y="838200"/>
                </a:lnTo>
                <a:lnTo>
                  <a:pt x="750241" y="876300"/>
                </a:lnTo>
                <a:lnTo>
                  <a:pt x="730660" y="939800"/>
                </a:lnTo>
                <a:lnTo>
                  <a:pt x="705151" y="990600"/>
                </a:lnTo>
                <a:close/>
              </a:path>
              <a:path w="1162050" h="1689100">
                <a:moveTo>
                  <a:pt x="890196" y="1422400"/>
                </a:moveTo>
                <a:lnTo>
                  <a:pt x="783412" y="1422400"/>
                </a:lnTo>
                <a:lnTo>
                  <a:pt x="787678" y="1409700"/>
                </a:lnTo>
                <a:lnTo>
                  <a:pt x="790768" y="1397000"/>
                </a:lnTo>
                <a:lnTo>
                  <a:pt x="792648" y="1384300"/>
                </a:lnTo>
                <a:lnTo>
                  <a:pt x="793283" y="1371600"/>
                </a:lnTo>
                <a:lnTo>
                  <a:pt x="581031" y="1371600"/>
                </a:lnTo>
                <a:lnTo>
                  <a:pt x="560723" y="1358900"/>
                </a:lnTo>
                <a:lnTo>
                  <a:pt x="544140" y="1358900"/>
                </a:lnTo>
                <a:lnTo>
                  <a:pt x="532959" y="1333500"/>
                </a:lnTo>
                <a:lnTo>
                  <a:pt x="528860" y="1320800"/>
                </a:lnTo>
                <a:lnTo>
                  <a:pt x="532959" y="1295400"/>
                </a:lnTo>
                <a:lnTo>
                  <a:pt x="544140" y="1282700"/>
                </a:lnTo>
                <a:lnTo>
                  <a:pt x="560723" y="1270000"/>
                </a:lnTo>
                <a:lnTo>
                  <a:pt x="581031" y="1257300"/>
                </a:lnTo>
                <a:lnTo>
                  <a:pt x="795774" y="1257300"/>
                </a:lnTo>
                <a:lnTo>
                  <a:pt x="796388" y="1244600"/>
                </a:lnTo>
                <a:lnTo>
                  <a:pt x="797679" y="1219200"/>
                </a:lnTo>
                <a:lnTo>
                  <a:pt x="903037" y="1219200"/>
                </a:lnTo>
                <a:lnTo>
                  <a:pt x="901202" y="1244600"/>
                </a:lnTo>
                <a:lnTo>
                  <a:pt x="898714" y="1282700"/>
                </a:lnTo>
                <a:lnTo>
                  <a:pt x="897630" y="1320800"/>
                </a:lnTo>
                <a:lnTo>
                  <a:pt x="897630" y="1371600"/>
                </a:lnTo>
                <a:lnTo>
                  <a:pt x="893344" y="1409700"/>
                </a:lnTo>
                <a:lnTo>
                  <a:pt x="890196" y="1422400"/>
                </a:lnTo>
                <a:close/>
              </a:path>
              <a:path w="1162050" h="1689100">
                <a:moveTo>
                  <a:pt x="771626" y="1587500"/>
                </a:moveTo>
                <a:lnTo>
                  <a:pt x="581030" y="1587500"/>
                </a:lnTo>
                <a:lnTo>
                  <a:pt x="623857" y="1574800"/>
                </a:lnTo>
                <a:lnTo>
                  <a:pt x="661466" y="1549400"/>
                </a:lnTo>
                <a:lnTo>
                  <a:pt x="689639" y="1524000"/>
                </a:lnTo>
                <a:lnTo>
                  <a:pt x="832252" y="1524000"/>
                </a:lnTo>
                <a:lnTo>
                  <a:pt x="771626" y="1587500"/>
                </a:lnTo>
                <a:close/>
              </a:path>
            </a:pathLst>
          </a:custGeom>
          <a:solidFill>
            <a:srgbClr val="2D2E2B"/>
          </a:solidFill>
        </p:spPr>
        <p:txBody>
          <a:bodyPr wrap="square" lIns="0" tIns="0" rIns="0" bIns="0" rtlCol="0"/>
          <a:lstStyle/>
          <a:p>
            <a:endParaRPr/>
          </a:p>
        </p:txBody>
      </p:sp>
      <p:sp>
        <p:nvSpPr>
          <p:cNvPr id="6" name="object 6"/>
          <p:cNvSpPr txBox="1">
            <a:spLocks noGrp="1"/>
          </p:cNvSpPr>
          <p:nvPr>
            <p:ph type="title"/>
          </p:nvPr>
        </p:nvSpPr>
        <p:spPr>
          <a:xfrm>
            <a:off x="1016000" y="849411"/>
            <a:ext cx="5994400" cy="2498504"/>
          </a:xfrm>
          <a:prstGeom prst="rect">
            <a:avLst/>
          </a:prstGeom>
        </p:spPr>
        <p:txBody>
          <a:bodyPr vert="horz" wrap="square" lIns="0" tIns="235585" rIns="0" bIns="0" rtlCol="0">
            <a:spAutoFit/>
          </a:bodyPr>
          <a:lstStyle/>
          <a:p>
            <a:pPr marL="12700" marR="5080">
              <a:lnSpc>
                <a:spcPts val="8770"/>
              </a:lnSpc>
              <a:spcBef>
                <a:spcPts val="1855"/>
              </a:spcBef>
            </a:pPr>
            <a:r>
              <a:rPr lang="en-US" spc="135">
                <a:solidFill>
                  <a:srgbClr val="2D2E2B"/>
                </a:solidFill>
                <a:latin typeface="VNF-Futura" panose="02000503000000020004" pitchFamily="2" charset="0"/>
              </a:rPr>
              <a:t>3. Kết quả </a:t>
            </a:r>
            <a:r>
              <a:rPr spc="185">
                <a:solidFill>
                  <a:srgbClr val="2D2E2B"/>
                </a:solidFill>
                <a:latin typeface="VNF-Futura" panose="02000503000000020004" pitchFamily="2" charset="0"/>
              </a:rPr>
              <a:t>kh</a:t>
            </a:r>
            <a:r>
              <a:rPr spc="185">
                <a:solidFill>
                  <a:srgbClr val="2D2E2B"/>
                </a:solidFill>
                <a:latin typeface="VNF-Futura" panose="02000503000000020004" pitchFamily="2" charset="0"/>
                <a:cs typeface="Arial"/>
              </a:rPr>
              <a:t>ả</a:t>
            </a:r>
            <a:r>
              <a:rPr spc="185">
                <a:solidFill>
                  <a:srgbClr val="2D2E2B"/>
                </a:solidFill>
                <a:latin typeface="VNF-Futura" panose="02000503000000020004" pitchFamily="2" charset="0"/>
              </a:rPr>
              <a:t>o</a:t>
            </a:r>
            <a:r>
              <a:rPr spc="-250">
                <a:solidFill>
                  <a:srgbClr val="2D2E2B"/>
                </a:solidFill>
                <a:latin typeface="VNF-Futura" panose="02000503000000020004" pitchFamily="2" charset="0"/>
              </a:rPr>
              <a:t> </a:t>
            </a:r>
            <a:r>
              <a:rPr spc="10" dirty="0">
                <a:solidFill>
                  <a:srgbClr val="2D2E2B"/>
                </a:solidFill>
                <a:latin typeface="VNF-Futura" panose="02000503000000020004" pitchFamily="2" charset="0"/>
              </a:rPr>
              <a:t>sát</a:t>
            </a:r>
          </a:p>
        </p:txBody>
      </p:sp>
      <p:sp>
        <p:nvSpPr>
          <p:cNvPr id="10" name="object 10"/>
          <p:cNvSpPr txBox="1"/>
          <p:nvPr/>
        </p:nvSpPr>
        <p:spPr>
          <a:xfrm>
            <a:off x="14706600" y="9819047"/>
            <a:ext cx="3246301" cy="243656"/>
          </a:xfrm>
          <a:prstGeom prst="rect">
            <a:avLst/>
          </a:prstGeom>
        </p:spPr>
        <p:txBody>
          <a:bodyPr vert="horz" wrap="square" lIns="0" tIns="0" rIns="0" bIns="0" rtlCol="0">
            <a:spAutoFit/>
          </a:bodyPr>
          <a:lstStyle/>
          <a:p>
            <a:pPr marL="12700">
              <a:lnSpc>
                <a:spcPts val="1889"/>
              </a:lnSpc>
            </a:pPr>
            <a:r>
              <a:rPr lang="en-US" sz="1600" spc="5">
                <a:solidFill>
                  <a:srgbClr val="FED531"/>
                </a:solidFill>
                <a:latin typeface="Georgia"/>
                <a:cs typeface="Georgia"/>
              </a:rPr>
              <a:t>GIẢNG VIÊN: THÁI HUY TÂN</a:t>
            </a:r>
            <a:endParaRPr sz="1600">
              <a:latin typeface="Georgia"/>
              <a:cs typeface="Georgia"/>
            </a:endParaRPr>
          </a:p>
        </p:txBody>
      </p:sp>
      <p:sp>
        <p:nvSpPr>
          <p:cNvPr id="11" name="object 9">
            <a:extLst>
              <a:ext uri="{FF2B5EF4-FFF2-40B4-BE49-F238E27FC236}">
                <a16:creationId xmlns:a16="http://schemas.microsoft.com/office/drawing/2014/main" id="{7AAFBAAE-4136-4962-92DC-438B0A07E75F}"/>
              </a:ext>
            </a:extLst>
          </p:cNvPr>
          <p:cNvSpPr/>
          <p:nvPr/>
        </p:nvSpPr>
        <p:spPr>
          <a:xfrm>
            <a:off x="-335007" y="7628532"/>
            <a:ext cx="1676399" cy="1676399"/>
          </a:xfrm>
          <a:prstGeom prst="rect">
            <a:avLst/>
          </a:prstGeom>
          <a:blipFill>
            <a:blip r:embed="rId2" cstate="print"/>
            <a:stretch>
              <a:fillRect/>
            </a:stretch>
          </a:blipFill>
        </p:spPr>
        <p:txBody>
          <a:bodyPr wrap="square" lIns="0" tIns="0" rIns="0" bIns="0" rtlCol="0"/>
          <a:lstStyle/>
          <a:p>
            <a:endParaRPr/>
          </a:p>
        </p:txBody>
      </p:sp>
      <p:sp>
        <p:nvSpPr>
          <p:cNvPr id="12" name="object 9">
            <a:extLst>
              <a:ext uri="{FF2B5EF4-FFF2-40B4-BE49-F238E27FC236}">
                <a16:creationId xmlns:a16="http://schemas.microsoft.com/office/drawing/2014/main" id="{98DC6B58-CE30-49A7-B809-A8D2BF0A0FB0}"/>
              </a:ext>
            </a:extLst>
          </p:cNvPr>
          <p:cNvSpPr/>
          <p:nvPr/>
        </p:nvSpPr>
        <p:spPr>
          <a:xfrm>
            <a:off x="9633131" y="-594002"/>
            <a:ext cx="1676399" cy="1676399"/>
          </a:xfrm>
          <a:prstGeom prst="rect">
            <a:avLst/>
          </a:prstGeom>
          <a:blipFill>
            <a:blip r:embed="rId2" cstate="print"/>
            <a:stretch>
              <a:fillRect/>
            </a:stretch>
          </a:blipFill>
        </p:spPr>
        <p:txBody>
          <a:bodyPr wrap="square" lIns="0" tIns="0" rIns="0" bIns="0" rtlCol="0"/>
          <a:lstStyle/>
          <a:p>
            <a:endParaRPr/>
          </a:p>
        </p:txBody>
      </p:sp>
      <p:pic>
        <p:nvPicPr>
          <p:cNvPr id="13" name="Picture 12" descr="A close up of a sign&#10;&#10;Description automatically generated">
            <a:extLst>
              <a:ext uri="{FF2B5EF4-FFF2-40B4-BE49-F238E27FC236}">
                <a16:creationId xmlns:a16="http://schemas.microsoft.com/office/drawing/2014/main" id="{77E3CC88-E75D-4266-A297-E1E35483526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782800" y="6514763"/>
            <a:ext cx="2577176" cy="231766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1"/>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15" name="Chart 14">
            <a:extLst>
              <a:ext uri="{FF2B5EF4-FFF2-40B4-BE49-F238E27FC236}">
                <a16:creationId xmlns:a16="http://schemas.microsoft.com/office/drawing/2014/main" id="{4CB75170-7622-4F8D-AC7B-C966A720A5EE}"/>
              </a:ext>
            </a:extLst>
          </p:cNvPr>
          <p:cNvGraphicFramePr/>
          <p:nvPr>
            <p:extLst>
              <p:ext uri="{D42A27DB-BD31-4B8C-83A1-F6EECF244321}">
                <p14:modId xmlns:p14="http://schemas.microsoft.com/office/powerpoint/2010/main" val="424574020"/>
              </p:ext>
            </p:extLst>
          </p:nvPr>
        </p:nvGraphicFramePr>
        <p:xfrm>
          <a:off x="0" y="-22859"/>
          <a:ext cx="18287999" cy="10286999"/>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4" name="Chart 3">
            <a:extLst>
              <a:ext uri="{FF2B5EF4-FFF2-40B4-BE49-F238E27FC236}">
                <a16:creationId xmlns:a16="http://schemas.microsoft.com/office/drawing/2014/main" id="{2793946A-A412-4006-B598-AE463C67A5BA}"/>
              </a:ext>
            </a:extLst>
          </p:cNvPr>
          <p:cNvGraphicFramePr/>
          <p:nvPr>
            <p:extLst>
              <p:ext uri="{D42A27DB-BD31-4B8C-83A1-F6EECF244321}">
                <p14:modId xmlns:p14="http://schemas.microsoft.com/office/powerpoint/2010/main" val="3366601057"/>
              </p:ext>
            </p:extLst>
          </p:nvPr>
        </p:nvGraphicFramePr>
        <p:xfrm>
          <a:off x="0" y="0"/>
          <a:ext cx="18287998"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959010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5" name="Chart 4">
            <a:extLst>
              <a:ext uri="{FF2B5EF4-FFF2-40B4-BE49-F238E27FC236}">
                <a16:creationId xmlns:a16="http://schemas.microsoft.com/office/drawing/2014/main" id="{FB396928-4C9F-4373-8C9A-C9CA019B7D4D}"/>
              </a:ext>
            </a:extLst>
          </p:cNvPr>
          <p:cNvGraphicFramePr/>
          <p:nvPr>
            <p:extLst>
              <p:ext uri="{D42A27DB-BD31-4B8C-83A1-F6EECF244321}">
                <p14:modId xmlns:p14="http://schemas.microsoft.com/office/powerpoint/2010/main" val="3585956878"/>
              </p:ext>
            </p:extLst>
          </p:nvPr>
        </p:nvGraphicFramePr>
        <p:xfrm>
          <a:off x="0" y="0"/>
          <a:ext cx="18288000" cy="102869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251383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4" name="Chart 3">
            <a:extLst>
              <a:ext uri="{FF2B5EF4-FFF2-40B4-BE49-F238E27FC236}">
                <a16:creationId xmlns:a16="http://schemas.microsoft.com/office/drawing/2014/main" id="{3BAD64D7-462E-49DC-AE43-0D4F6220137C}"/>
              </a:ext>
            </a:extLst>
          </p:cNvPr>
          <p:cNvGraphicFramePr/>
          <p:nvPr>
            <p:extLst>
              <p:ext uri="{D42A27DB-BD31-4B8C-83A1-F6EECF244321}">
                <p14:modId xmlns:p14="http://schemas.microsoft.com/office/powerpoint/2010/main" val="4212152613"/>
              </p:ext>
            </p:extLst>
          </p:nvPr>
        </p:nvGraphicFramePr>
        <p:xfrm>
          <a:off x="0" y="0"/>
          <a:ext cx="18287999"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521609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5" name="Chart 4">
            <a:extLst>
              <a:ext uri="{FF2B5EF4-FFF2-40B4-BE49-F238E27FC236}">
                <a16:creationId xmlns:a16="http://schemas.microsoft.com/office/drawing/2014/main" id="{9AF04733-90B2-4C97-BE5B-592138EEB1B3}"/>
              </a:ext>
            </a:extLst>
          </p:cNvPr>
          <p:cNvGraphicFramePr/>
          <p:nvPr>
            <p:extLst>
              <p:ext uri="{D42A27DB-BD31-4B8C-83A1-F6EECF244321}">
                <p14:modId xmlns:p14="http://schemas.microsoft.com/office/powerpoint/2010/main" val="3655868625"/>
              </p:ext>
            </p:extLst>
          </p:nvPr>
        </p:nvGraphicFramePr>
        <p:xfrm>
          <a:off x="1" y="0"/>
          <a:ext cx="18287998"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844298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4" name="Chart 3">
            <a:extLst>
              <a:ext uri="{FF2B5EF4-FFF2-40B4-BE49-F238E27FC236}">
                <a16:creationId xmlns:a16="http://schemas.microsoft.com/office/drawing/2014/main" id="{633F8C00-02BB-4340-A9BA-7786989904A7}"/>
              </a:ext>
            </a:extLst>
          </p:cNvPr>
          <p:cNvGraphicFramePr/>
          <p:nvPr>
            <p:extLst>
              <p:ext uri="{D42A27DB-BD31-4B8C-83A1-F6EECF244321}">
                <p14:modId xmlns:p14="http://schemas.microsoft.com/office/powerpoint/2010/main" val="172043857"/>
              </p:ext>
            </p:extLst>
          </p:nvPr>
        </p:nvGraphicFramePr>
        <p:xfrm>
          <a:off x="1" y="0"/>
          <a:ext cx="18287998"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715186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5" name="Chart 4">
            <a:extLst>
              <a:ext uri="{FF2B5EF4-FFF2-40B4-BE49-F238E27FC236}">
                <a16:creationId xmlns:a16="http://schemas.microsoft.com/office/drawing/2014/main" id="{7831CB44-994A-4D73-811E-1A3247AFEF40}"/>
              </a:ext>
            </a:extLst>
          </p:cNvPr>
          <p:cNvGraphicFramePr/>
          <p:nvPr>
            <p:extLst>
              <p:ext uri="{D42A27DB-BD31-4B8C-83A1-F6EECF244321}">
                <p14:modId xmlns:p14="http://schemas.microsoft.com/office/powerpoint/2010/main" val="2171074326"/>
              </p:ext>
            </p:extLst>
          </p:nvPr>
        </p:nvGraphicFramePr>
        <p:xfrm>
          <a:off x="0" y="0"/>
          <a:ext cx="18288000"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181436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4" name="Chart 3">
            <a:extLst>
              <a:ext uri="{FF2B5EF4-FFF2-40B4-BE49-F238E27FC236}">
                <a16:creationId xmlns:a16="http://schemas.microsoft.com/office/drawing/2014/main" id="{AACC8AA7-0D12-4FBC-AD1B-CBE82BA7D4F4}"/>
              </a:ext>
            </a:extLst>
          </p:cNvPr>
          <p:cNvGraphicFramePr/>
          <p:nvPr>
            <p:extLst>
              <p:ext uri="{D42A27DB-BD31-4B8C-83A1-F6EECF244321}">
                <p14:modId xmlns:p14="http://schemas.microsoft.com/office/powerpoint/2010/main" val="3047638030"/>
              </p:ext>
            </p:extLst>
          </p:nvPr>
        </p:nvGraphicFramePr>
        <p:xfrm>
          <a:off x="1" y="-1"/>
          <a:ext cx="18287998" cy="102869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899557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9540240"/>
          </a:xfrm>
          <a:custGeom>
            <a:avLst/>
            <a:gdLst/>
            <a:ahLst/>
            <a:cxnLst/>
            <a:rect l="l" t="t" r="r" b="b"/>
            <a:pathLst>
              <a:path w="18288000" h="9540240">
                <a:moveTo>
                  <a:pt x="0" y="9540241"/>
                </a:moveTo>
                <a:lnTo>
                  <a:pt x="18287999" y="9540241"/>
                </a:lnTo>
                <a:lnTo>
                  <a:pt x="18287999" y="0"/>
                </a:lnTo>
                <a:lnTo>
                  <a:pt x="0" y="0"/>
                </a:lnTo>
                <a:lnTo>
                  <a:pt x="0" y="9540241"/>
                </a:lnTo>
                <a:close/>
              </a:path>
            </a:pathLst>
          </a:custGeom>
          <a:solidFill>
            <a:srgbClr val="2D2E2B"/>
          </a:solidFill>
        </p:spPr>
        <p:txBody>
          <a:bodyPr wrap="square" lIns="0" tIns="0" rIns="0" bIns="0" rtlCol="0"/>
          <a:lstStyle/>
          <a:p>
            <a:endParaRPr/>
          </a:p>
        </p:txBody>
      </p:sp>
      <p:sp>
        <p:nvSpPr>
          <p:cNvPr id="3" name="object 3"/>
          <p:cNvSpPr/>
          <p:nvPr/>
        </p:nvSpPr>
        <p:spPr>
          <a:xfrm>
            <a:off x="0" y="0"/>
            <a:ext cx="18288000" cy="5142865"/>
          </a:xfrm>
          <a:custGeom>
            <a:avLst/>
            <a:gdLst/>
            <a:ahLst/>
            <a:cxnLst/>
            <a:rect l="l" t="t" r="r" b="b"/>
            <a:pathLst>
              <a:path w="18288000" h="5142865">
                <a:moveTo>
                  <a:pt x="0" y="5142786"/>
                </a:moveTo>
                <a:lnTo>
                  <a:pt x="0" y="0"/>
                </a:lnTo>
                <a:lnTo>
                  <a:pt x="18287999" y="0"/>
                </a:lnTo>
                <a:lnTo>
                  <a:pt x="18287999" y="5142786"/>
                </a:lnTo>
                <a:lnTo>
                  <a:pt x="0" y="5142786"/>
                </a:lnTo>
                <a:close/>
              </a:path>
            </a:pathLst>
          </a:custGeom>
          <a:solidFill>
            <a:srgbClr val="FED531">
              <a:alpha val="29798"/>
            </a:srgbClr>
          </a:solidFill>
        </p:spPr>
        <p:txBody>
          <a:bodyPr wrap="square" lIns="0" tIns="0" rIns="0" bIns="0" rtlCol="0"/>
          <a:lstStyle/>
          <a:p>
            <a:endParaRPr/>
          </a:p>
        </p:txBody>
      </p:sp>
      <p:sp>
        <p:nvSpPr>
          <p:cNvPr id="6" name="object 6"/>
          <p:cNvSpPr/>
          <p:nvPr/>
        </p:nvSpPr>
        <p:spPr>
          <a:xfrm>
            <a:off x="0" y="9540241"/>
            <a:ext cx="18288000" cy="746760"/>
          </a:xfrm>
          <a:custGeom>
            <a:avLst/>
            <a:gdLst/>
            <a:ahLst/>
            <a:cxnLst/>
            <a:rect l="l" t="t" r="r" b="b"/>
            <a:pathLst>
              <a:path w="18288000" h="746759">
                <a:moveTo>
                  <a:pt x="0" y="746757"/>
                </a:moveTo>
                <a:lnTo>
                  <a:pt x="18287999" y="746757"/>
                </a:lnTo>
                <a:lnTo>
                  <a:pt x="18287999" y="0"/>
                </a:lnTo>
                <a:lnTo>
                  <a:pt x="0" y="0"/>
                </a:lnTo>
                <a:lnTo>
                  <a:pt x="0" y="746757"/>
                </a:lnTo>
                <a:close/>
              </a:path>
            </a:pathLst>
          </a:custGeom>
          <a:solidFill>
            <a:srgbClr val="FED531"/>
          </a:solidFill>
        </p:spPr>
        <p:txBody>
          <a:bodyPr wrap="square" lIns="0" tIns="0" rIns="0" bIns="0" rtlCol="0"/>
          <a:lstStyle/>
          <a:p>
            <a:endParaRPr/>
          </a:p>
        </p:txBody>
      </p:sp>
      <p:sp>
        <p:nvSpPr>
          <p:cNvPr id="7" name="object 7"/>
          <p:cNvSpPr txBox="1"/>
          <p:nvPr/>
        </p:nvSpPr>
        <p:spPr>
          <a:xfrm>
            <a:off x="15087601" y="9799397"/>
            <a:ext cx="2865350" cy="259045"/>
          </a:xfrm>
          <a:prstGeom prst="rect">
            <a:avLst/>
          </a:prstGeom>
        </p:spPr>
        <p:txBody>
          <a:bodyPr vert="horz" wrap="square" lIns="0" tIns="12700" rIns="0" bIns="0" rtlCol="0">
            <a:spAutoFit/>
          </a:bodyPr>
          <a:lstStyle/>
          <a:p>
            <a:pPr marL="12700">
              <a:lnSpc>
                <a:spcPct val="100000"/>
              </a:lnSpc>
              <a:spcBef>
                <a:spcPts val="100"/>
              </a:spcBef>
            </a:pPr>
            <a:r>
              <a:rPr lang="en-US" sz="1600" spc="-70">
                <a:solidFill>
                  <a:srgbClr val="2D2E2B"/>
                </a:solidFill>
                <a:latin typeface="Georgia" panose="02040502050405020303" pitchFamily="18" charset="0"/>
                <a:cs typeface="Georgia"/>
              </a:rPr>
              <a:t>GIẢNG VIÊN: THÁI HUY TÂN</a:t>
            </a:r>
            <a:endParaRPr sz="1600">
              <a:latin typeface="Georgia" panose="02040502050405020303" pitchFamily="18" charset="0"/>
              <a:cs typeface="Georgia"/>
            </a:endParaRPr>
          </a:p>
        </p:txBody>
      </p:sp>
      <p:sp>
        <p:nvSpPr>
          <p:cNvPr id="8" name="object 8"/>
          <p:cNvSpPr txBox="1">
            <a:spLocks noGrp="1"/>
          </p:cNvSpPr>
          <p:nvPr>
            <p:ph type="title"/>
          </p:nvPr>
        </p:nvSpPr>
        <p:spPr>
          <a:xfrm>
            <a:off x="2042145" y="1028700"/>
            <a:ext cx="13221246" cy="1362552"/>
          </a:xfrm>
          <a:prstGeom prst="rect">
            <a:avLst/>
          </a:prstGeom>
        </p:spPr>
        <p:txBody>
          <a:bodyPr vert="horz" wrap="square" lIns="0" tIns="15875" rIns="0" bIns="0" rtlCol="0">
            <a:spAutoFit/>
          </a:bodyPr>
          <a:lstStyle/>
          <a:p>
            <a:pPr marL="12700" algn="ctr">
              <a:lnSpc>
                <a:spcPct val="100000"/>
              </a:lnSpc>
              <a:spcBef>
                <a:spcPts val="125"/>
              </a:spcBef>
            </a:pPr>
            <a:r>
              <a:rPr lang="en-US" b="1" spc="250">
                <a:latin typeface="VNF-Futura" panose="02000503000000020004" pitchFamily="2" charset="0"/>
                <a:cs typeface="Arial" panose="020B0604020202020204" pitchFamily="34" charset="0"/>
              </a:rPr>
              <a:t>Thành viên trong nhóm</a:t>
            </a:r>
            <a:endParaRPr b="1" spc="175" dirty="0">
              <a:latin typeface="VNF-Futura" panose="02000503000000020004" pitchFamily="2" charset="0"/>
              <a:cs typeface="Arial" panose="020B0604020202020204" pitchFamily="34" charset="0"/>
            </a:endParaRPr>
          </a:p>
        </p:txBody>
      </p:sp>
      <p:grpSp>
        <p:nvGrpSpPr>
          <p:cNvPr id="4" name="Group 3">
            <a:extLst>
              <a:ext uri="{FF2B5EF4-FFF2-40B4-BE49-F238E27FC236}">
                <a16:creationId xmlns:a16="http://schemas.microsoft.com/office/drawing/2014/main" id="{7D5B6E3F-52F2-4433-B750-A0A2D4E25A37}"/>
              </a:ext>
            </a:extLst>
          </p:cNvPr>
          <p:cNvGrpSpPr/>
          <p:nvPr/>
        </p:nvGrpSpPr>
        <p:grpSpPr>
          <a:xfrm>
            <a:off x="1448782" y="4149471"/>
            <a:ext cx="3382010" cy="3438935"/>
            <a:chOff x="1448782" y="4149471"/>
            <a:chExt cx="3382010" cy="3438935"/>
          </a:xfrm>
        </p:grpSpPr>
        <p:sp>
          <p:nvSpPr>
            <p:cNvPr id="12" name="object 12"/>
            <p:cNvSpPr txBox="1"/>
            <p:nvPr/>
          </p:nvSpPr>
          <p:spPr>
            <a:xfrm>
              <a:off x="1448782" y="7085063"/>
              <a:ext cx="3382010" cy="503343"/>
            </a:xfrm>
            <a:prstGeom prst="rect">
              <a:avLst/>
            </a:prstGeom>
          </p:spPr>
          <p:txBody>
            <a:bodyPr vert="horz" wrap="square" lIns="0" tIns="56515" rIns="0" bIns="0" rtlCol="0">
              <a:spAutoFit/>
            </a:bodyPr>
            <a:lstStyle/>
            <a:p>
              <a:pPr marL="12700" algn="ctr">
                <a:lnSpc>
                  <a:spcPct val="100000"/>
                </a:lnSpc>
                <a:spcBef>
                  <a:spcPts val="445"/>
                </a:spcBef>
              </a:pPr>
              <a:r>
                <a:rPr lang="en-US" sz="2900" spc="-185">
                  <a:solidFill>
                    <a:srgbClr val="FED531"/>
                  </a:solidFill>
                  <a:latin typeface="VNF-Futura Regular"/>
                  <a:cs typeface="Arial"/>
                </a:rPr>
                <a:t>Phan Vỹ Hào</a:t>
              </a:r>
              <a:endParaRPr sz="2500">
                <a:latin typeface="VNF-Futura Regular"/>
                <a:cs typeface="Arial"/>
              </a:endParaRPr>
            </a:p>
          </p:txBody>
        </p:sp>
        <p:pic>
          <p:nvPicPr>
            <p:cNvPr id="14" name="Picture 13" descr="A person standing in front of a building&#10;&#10;Description automatically generated">
              <a:extLst>
                <a:ext uri="{FF2B5EF4-FFF2-40B4-BE49-F238E27FC236}">
                  <a16:creationId xmlns:a16="http://schemas.microsoft.com/office/drawing/2014/main" id="{960B42BB-40EB-48DC-901B-EC7B9CA3FCD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99404" y="4149471"/>
              <a:ext cx="2561590" cy="2570281"/>
            </a:xfrm>
            <a:prstGeom prst="rect">
              <a:avLst/>
            </a:prstGeom>
          </p:spPr>
        </p:pic>
      </p:grpSp>
      <p:grpSp>
        <p:nvGrpSpPr>
          <p:cNvPr id="5" name="Group 4">
            <a:extLst>
              <a:ext uri="{FF2B5EF4-FFF2-40B4-BE49-F238E27FC236}">
                <a16:creationId xmlns:a16="http://schemas.microsoft.com/office/drawing/2014/main" id="{910065B6-CD59-4EB4-B597-30FF1810625B}"/>
              </a:ext>
            </a:extLst>
          </p:cNvPr>
          <p:cNvGrpSpPr/>
          <p:nvPr/>
        </p:nvGrpSpPr>
        <p:grpSpPr>
          <a:xfrm>
            <a:off x="5270758" y="4192531"/>
            <a:ext cx="3382010" cy="3395876"/>
            <a:chOff x="5270758" y="4192531"/>
            <a:chExt cx="3382010" cy="3395876"/>
          </a:xfrm>
        </p:grpSpPr>
        <p:pic>
          <p:nvPicPr>
            <p:cNvPr id="20" name="Picture 19" descr="A group of people sitting at a table&#10;&#10;Description automatically generated">
              <a:extLst>
                <a:ext uri="{FF2B5EF4-FFF2-40B4-BE49-F238E27FC236}">
                  <a16:creationId xmlns:a16="http://schemas.microsoft.com/office/drawing/2014/main" id="{912BECF4-9A25-48AA-8A88-0A615E8E85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59726" y="4192531"/>
              <a:ext cx="2478231" cy="2524124"/>
            </a:xfrm>
            <a:prstGeom prst="rect">
              <a:avLst/>
            </a:prstGeom>
          </p:spPr>
        </p:pic>
        <p:sp>
          <p:nvSpPr>
            <p:cNvPr id="21" name="object 12">
              <a:extLst>
                <a:ext uri="{FF2B5EF4-FFF2-40B4-BE49-F238E27FC236}">
                  <a16:creationId xmlns:a16="http://schemas.microsoft.com/office/drawing/2014/main" id="{B7089598-9441-4D5A-86E6-DA4569AC884F}"/>
                </a:ext>
              </a:extLst>
            </p:cNvPr>
            <p:cNvSpPr txBox="1"/>
            <p:nvPr/>
          </p:nvSpPr>
          <p:spPr>
            <a:xfrm>
              <a:off x="5270758" y="7085064"/>
              <a:ext cx="3382010" cy="503343"/>
            </a:xfrm>
            <a:prstGeom prst="rect">
              <a:avLst/>
            </a:prstGeom>
          </p:spPr>
          <p:txBody>
            <a:bodyPr vert="horz" wrap="square" lIns="0" tIns="56515" rIns="0" bIns="0" rtlCol="0">
              <a:spAutoFit/>
            </a:bodyPr>
            <a:lstStyle/>
            <a:p>
              <a:pPr marL="12700" algn="ctr">
                <a:lnSpc>
                  <a:spcPct val="100000"/>
                </a:lnSpc>
                <a:spcBef>
                  <a:spcPts val="445"/>
                </a:spcBef>
              </a:pPr>
              <a:r>
                <a:rPr lang="en-US" sz="2900" spc="-185">
                  <a:solidFill>
                    <a:srgbClr val="FED531"/>
                  </a:solidFill>
                  <a:latin typeface="VNF-Futura Regular"/>
                  <a:cs typeface="Arial"/>
                </a:rPr>
                <a:t>Trần Xuân Phú</a:t>
              </a:r>
              <a:endParaRPr sz="2500">
                <a:latin typeface="VNF-Futura Regular"/>
                <a:cs typeface="Arial"/>
              </a:endParaRPr>
            </a:p>
          </p:txBody>
        </p:sp>
      </p:grpSp>
      <p:grpSp>
        <p:nvGrpSpPr>
          <p:cNvPr id="9" name="Group 8">
            <a:extLst>
              <a:ext uri="{FF2B5EF4-FFF2-40B4-BE49-F238E27FC236}">
                <a16:creationId xmlns:a16="http://schemas.microsoft.com/office/drawing/2014/main" id="{08FE5369-C0F7-4E01-BA37-7809B5D12FD9}"/>
              </a:ext>
            </a:extLst>
          </p:cNvPr>
          <p:cNvGrpSpPr/>
          <p:nvPr/>
        </p:nvGrpSpPr>
        <p:grpSpPr>
          <a:xfrm>
            <a:off x="9092734" y="4149471"/>
            <a:ext cx="3382010" cy="3438935"/>
            <a:chOff x="9092734" y="4149471"/>
            <a:chExt cx="3382010" cy="3438935"/>
          </a:xfrm>
        </p:grpSpPr>
        <p:pic>
          <p:nvPicPr>
            <p:cNvPr id="18" name="Picture 17" descr="A person standing in front of a sunset&#10;&#10;Description automatically generated">
              <a:extLst>
                <a:ext uri="{FF2B5EF4-FFF2-40B4-BE49-F238E27FC236}">
                  <a16:creationId xmlns:a16="http://schemas.microsoft.com/office/drawing/2014/main" id="{EEAFF93B-F3F3-45C1-A71B-231AF801735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536689" y="4149471"/>
              <a:ext cx="2494100" cy="2570280"/>
            </a:xfrm>
            <a:prstGeom prst="rect">
              <a:avLst/>
            </a:prstGeom>
          </p:spPr>
        </p:pic>
        <p:sp>
          <p:nvSpPr>
            <p:cNvPr id="22" name="object 12">
              <a:extLst>
                <a:ext uri="{FF2B5EF4-FFF2-40B4-BE49-F238E27FC236}">
                  <a16:creationId xmlns:a16="http://schemas.microsoft.com/office/drawing/2014/main" id="{4CBC5270-65AA-4A62-929B-DDC64C189556}"/>
                </a:ext>
              </a:extLst>
            </p:cNvPr>
            <p:cNvSpPr txBox="1"/>
            <p:nvPr/>
          </p:nvSpPr>
          <p:spPr>
            <a:xfrm>
              <a:off x="9092734" y="7085063"/>
              <a:ext cx="3382010" cy="503343"/>
            </a:xfrm>
            <a:prstGeom prst="rect">
              <a:avLst/>
            </a:prstGeom>
          </p:spPr>
          <p:txBody>
            <a:bodyPr vert="horz" wrap="square" lIns="0" tIns="56515" rIns="0" bIns="0" rtlCol="0">
              <a:spAutoFit/>
            </a:bodyPr>
            <a:lstStyle/>
            <a:p>
              <a:pPr marL="12700" algn="ctr">
                <a:lnSpc>
                  <a:spcPct val="100000"/>
                </a:lnSpc>
                <a:spcBef>
                  <a:spcPts val="445"/>
                </a:spcBef>
              </a:pPr>
              <a:r>
                <a:rPr lang="en-US" sz="2900" spc="-185">
                  <a:solidFill>
                    <a:srgbClr val="FED531"/>
                  </a:solidFill>
                  <a:latin typeface="VNF-Futura Regular"/>
                  <a:cs typeface="Arial"/>
                </a:rPr>
                <a:t>Trần Đình Nam</a:t>
              </a:r>
              <a:endParaRPr sz="2500">
                <a:latin typeface="VNF-Futura Regular"/>
                <a:cs typeface="Arial"/>
              </a:endParaRPr>
            </a:p>
          </p:txBody>
        </p:sp>
      </p:grpSp>
      <p:grpSp>
        <p:nvGrpSpPr>
          <p:cNvPr id="10" name="Group 9">
            <a:extLst>
              <a:ext uri="{FF2B5EF4-FFF2-40B4-BE49-F238E27FC236}">
                <a16:creationId xmlns:a16="http://schemas.microsoft.com/office/drawing/2014/main" id="{7DDE13A8-2350-4AC2-B8BB-D43CD143C2D1}"/>
              </a:ext>
            </a:extLst>
          </p:cNvPr>
          <p:cNvGrpSpPr/>
          <p:nvPr/>
        </p:nvGrpSpPr>
        <p:grpSpPr>
          <a:xfrm>
            <a:off x="12900579" y="4192529"/>
            <a:ext cx="3382010" cy="3395876"/>
            <a:chOff x="12900579" y="4192529"/>
            <a:chExt cx="3382010" cy="3395876"/>
          </a:xfrm>
        </p:grpSpPr>
        <p:pic>
          <p:nvPicPr>
            <p:cNvPr id="16" name="Picture 15" descr="A person holding a guitar&#10;&#10;Description automatically generated">
              <a:extLst>
                <a:ext uri="{FF2B5EF4-FFF2-40B4-BE49-F238E27FC236}">
                  <a16:creationId xmlns:a16="http://schemas.microsoft.com/office/drawing/2014/main" id="{B73DEA0C-F055-40E6-BD88-8FAF9959517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329521" y="4192529"/>
              <a:ext cx="2524126" cy="2524126"/>
            </a:xfrm>
            <a:prstGeom prst="rect">
              <a:avLst/>
            </a:prstGeom>
          </p:spPr>
        </p:pic>
        <p:sp>
          <p:nvSpPr>
            <p:cNvPr id="23" name="object 12">
              <a:extLst>
                <a:ext uri="{FF2B5EF4-FFF2-40B4-BE49-F238E27FC236}">
                  <a16:creationId xmlns:a16="http://schemas.microsoft.com/office/drawing/2014/main" id="{E1EFFDF8-66E8-4576-A8FD-DAF102B67A23}"/>
                </a:ext>
              </a:extLst>
            </p:cNvPr>
            <p:cNvSpPr txBox="1"/>
            <p:nvPr/>
          </p:nvSpPr>
          <p:spPr>
            <a:xfrm>
              <a:off x="12900579" y="7085062"/>
              <a:ext cx="3382010" cy="503343"/>
            </a:xfrm>
            <a:prstGeom prst="rect">
              <a:avLst/>
            </a:prstGeom>
          </p:spPr>
          <p:txBody>
            <a:bodyPr vert="horz" wrap="square" lIns="0" tIns="56515" rIns="0" bIns="0" rtlCol="0">
              <a:spAutoFit/>
            </a:bodyPr>
            <a:lstStyle/>
            <a:p>
              <a:pPr marL="12700" algn="ctr">
                <a:lnSpc>
                  <a:spcPct val="100000"/>
                </a:lnSpc>
                <a:spcBef>
                  <a:spcPts val="445"/>
                </a:spcBef>
              </a:pPr>
              <a:r>
                <a:rPr lang="en-US" sz="2900" spc="-185">
                  <a:solidFill>
                    <a:srgbClr val="FED531"/>
                  </a:solidFill>
                  <a:latin typeface="VNF-Futura Regular"/>
                  <a:cs typeface="Arial"/>
                </a:rPr>
                <a:t>Lê Văn Hùng</a:t>
              </a:r>
              <a:endParaRPr sz="2500">
                <a:latin typeface="VNF-Futura Regular"/>
                <a:cs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5" name="Chart 4">
            <a:extLst>
              <a:ext uri="{FF2B5EF4-FFF2-40B4-BE49-F238E27FC236}">
                <a16:creationId xmlns:a16="http://schemas.microsoft.com/office/drawing/2014/main" id="{74894923-7A3F-4E00-99CE-7830B6459342}"/>
              </a:ext>
            </a:extLst>
          </p:cNvPr>
          <p:cNvGraphicFramePr/>
          <p:nvPr>
            <p:extLst>
              <p:ext uri="{D42A27DB-BD31-4B8C-83A1-F6EECF244321}">
                <p14:modId xmlns:p14="http://schemas.microsoft.com/office/powerpoint/2010/main" val="2835772440"/>
              </p:ext>
            </p:extLst>
          </p:nvPr>
        </p:nvGraphicFramePr>
        <p:xfrm>
          <a:off x="2" y="7622"/>
          <a:ext cx="18287998" cy="102869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801891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4" name="Chart 3">
            <a:extLst>
              <a:ext uri="{FF2B5EF4-FFF2-40B4-BE49-F238E27FC236}">
                <a16:creationId xmlns:a16="http://schemas.microsoft.com/office/drawing/2014/main" id="{9585EF70-BD52-419D-B516-13837FD04C31}"/>
              </a:ext>
            </a:extLst>
          </p:cNvPr>
          <p:cNvGraphicFramePr/>
          <p:nvPr>
            <p:extLst>
              <p:ext uri="{D42A27DB-BD31-4B8C-83A1-F6EECF244321}">
                <p14:modId xmlns:p14="http://schemas.microsoft.com/office/powerpoint/2010/main" val="1014733251"/>
              </p:ext>
            </p:extLst>
          </p:nvPr>
        </p:nvGraphicFramePr>
        <p:xfrm>
          <a:off x="0" y="0"/>
          <a:ext cx="18288000"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517478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5" name="Chart 4">
            <a:extLst>
              <a:ext uri="{FF2B5EF4-FFF2-40B4-BE49-F238E27FC236}">
                <a16:creationId xmlns:a16="http://schemas.microsoft.com/office/drawing/2014/main" id="{B54AF1E5-0A99-46E5-8467-4EFE403FE39E}"/>
              </a:ext>
            </a:extLst>
          </p:cNvPr>
          <p:cNvGraphicFramePr/>
          <p:nvPr>
            <p:extLst>
              <p:ext uri="{D42A27DB-BD31-4B8C-83A1-F6EECF244321}">
                <p14:modId xmlns:p14="http://schemas.microsoft.com/office/powerpoint/2010/main" val="2855065908"/>
              </p:ext>
            </p:extLst>
          </p:nvPr>
        </p:nvGraphicFramePr>
        <p:xfrm>
          <a:off x="1" y="-1"/>
          <a:ext cx="18287998" cy="102869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295571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58397" y="6655624"/>
            <a:ext cx="8371205" cy="443135"/>
          </a:xfrm>
          <a:prstGeom prst="rect">
            <a:avLst/>
          </a:prstGeom>
        </p:spPr>
        <p:txBody>
          <a:bodyPr vert="horz" wrap="square" lIns="0" tIns="12700" rIns="0" bIns="0" rtlCol="0">
            <a:spAutoFit/>
          </a:bodyPr>
          <a:lstStyle/>
          <a:p>
            <a:pPr marL="193040" marR="185420" algn="ctr">
              <a:lnSpc>
                <a:spcPct val="122300"/>
              </a:lnSpc>
              <a:spcBef>
                <a:spcPts val="1095"/>
              </a:spcBef>
            </a:pPr>
            <a:r>
              <a:rPr lang="en-US" sz="2400">
                <a:latin typeface="VNF-Futura" panose="02000503000000020004" pitchFamily="2" charset="0"/>
                <a:cs typeface="Lucida Sans Unicode"/>
              </a:rPr>
              <a:t>Sau đây là phần video khảo sát do nhóm UNI4 thực hiện</a:t>
            </a:r>
            <a:endParaRPr sz="2400">
              <a:latin typeface="VNF-Futura" panose="02000503000000020004" pitchFamily="2" charset="0"/>
              <a:cs typeface="Lucida Sans Unicode"/>
            </a:endParaRPr>
          </a:p>
        </p:txBody>
      </p:sp>
      <p:sp>
        <p:nvSpPr>
          <p:cNvPr id="3" name="object 3"/>
          <p:cNvSpPr/>
          <p:nvPr/>
        </p:nvSpPr>
        <p:spPr>
          <a:xfrm>
            <a:off x="7823565" y="2720015"/>
            <a:ext cx="2650490" cy="2641600"/>
          </a:xfrm>
          <a:custGeom>
            <a:avLst/>
            <a:gdLst/>
            <a:ahLst/>
            <a:cxnLst/>
            <a:rect l="l" t="t" r="r" b="b"/>
            <a:pathLst>
              <a:path w="2650490" h="2641600">
                <a:moveTo>
                  <a:pt x="1516323" y="12700"/>
                </a:moveTo>
                <a:lnTo>
                  <a:pt x="1133745" y="12700"/>
                </a:lnTo>
                <a:lnTo>
                  <a:pt x="1180854" y="0"/>
                </a:lnTo>
                <a:lnTo>
                  <a:pt x="1469210" y="0"/>
                </a:lnTo>
                <a:lnTo>
                  <a:pt x="1516323" y="12700"/>
                </a:lnTo>
                <a:close/>
              </a:path>
              <a:path w="2650490" h="2641600">
                <a:moveTo>
                  <a:pt x="1480765" y="2641600"/>
                </a:moveTo>
                <a:lnTo>
                  <a:pt x="1180854" y="2641600"/>
                </a:lnTo>
                <a:lnTo>
                  <a:pt x="1133745" y="2628900"/>
                </a:lnTo>
                <a:lnTo>
                  <a:pt x="1087160" y="2628900"/>
                </a:lnTo>
                <a:lnTo>
                  <a:pt x="863155" y="2565400"/>
                </a:lnTo>
                <a:lnTo>
                  <a:pt x="820349" y="2540000"/>
                </a:lnTo>
                <a:lnTo>
                  <a:pt x="778279" y="2527300"/>
                </a:lnTo>
                <a:lnTo>
                  <a:pt x="736974" y="2501900"/>
                </a:lnTo>
                <a:lnTo>
                  <a:pt x="696465" y="2489200"/>
                </a:lnTo>
                <a:lnTo>
                  <a:pt x="656782" y="2463800"/>
                </a:lnTo>
                <a:lnTo>
                  <a:pt x="617955" y="2438400"/>
                </a:lnTo>
                <a:lnTo>
                  <a:pt x="580014" y="2413000"/>
                </a:lnTo>
                <a:lnTo>
                  <a:pt x="542990" y="2387600"/>
                </a:lnTo>
                <a:lnTo>
                  <a:pt x="506913" y="2362200"/>
                </a:lnTo>
                <a:lnTo>
                  <a:pt x="471812" y="2336800"/>
                </a:lnTo>
                <a:lnTo>
                  <a:pt x="437718" y="2298700"/>
                </a:lnTo>
                <a:lnTo>
                  <a:pt x="404661" y="2273300"/>
                </a:lnTo>
                <a:lnTo>
                  <a:pt x="372672" y="2235200"/>
                </a:lnTo>
                <a:lnTo>
                  <a:pt x="341780" y="2209800"/>
                </a:lnTo>
                <a:lnTo>
                  <a:pt x="312016" y="2171700"/>
                </a:lnTo>
                <a:lnTo>
                  <a:pt x="283410" y="2133600"/>
                </a:lnTo>
                <a:lnTo>
                  <a:pt x="255991" y="2108200"/>
                </a:lnTo>
                <a:lnTo>
                  <a:pt x="229791" y="2070100"/>
                </a:lnTo>
                <a:lnTo>
                  <a:pt x="204839" y="2032000"/>
                </a:lnTo>
                <a:lnTo>
                  <a:pt x="181166" y="1993900"/>
                </a:lnTo>
                <a:lnTo>
                  <a:pt x="158801" y="1943100"/>
                </a:lnTo>
                <a:lnTo>
                  <a:pt x="137775" y="1905000"/>
                </a:lnTo>
                <a:lnTo>
                  <a:pt x="118118" y="1866900"/>
                </a:lnTo>
                <a:lnTo>
                  <a:pt x="99860" y="1828800"/>
                </a:lnTo>
                <a:lnTo>
                  <a:pt x="83032" y="1778000"/>
                </a:lnTo>
                <a:lnTo>
                  <a:pt x="67663" y="1739900"/>
                </a:lnTo>
                <a:lnTo>
                  <a:pt x="53784" y="1689100"/>
                </a:lnTo>
                <a:lnTo>
                  <a:pt x="41425" y="1651000"/>
                </a:lnTo>
                <a:lnTo>
                  <a:pt x="30615" y="1600200"/>
                </a:lnTo>
                <a:lnTo>
                  <a:pt x="21386" y="1562100"/>
                </a:lnTo>
                <a:lnTo>
                  <a:pt x="13767" y="1511300"/>
                </a:lnTo>
                <a:lnTo>
                  <a:pt x="7789" y="1460500"/>
                </a:lnTo>
                <a:lnTo>
                  <a:pt x="3482" y="1409700"/>
                </a:lnTo>
                <a:lnTo>
                  <a:pt x="875" y="1371600"/>
                </a:lnTo>
                <a:lnTo>
                  <a:pt x="0" y="1320800"/>
                </a:lnTo>
                <a:lnTo>
                  <a:pt x="875" y="1270000"/>
                </a:lnTo>
                <a:lnTo>
                  <a:pt x="3482" y="1219200"/>
                </a:lnTo>
                <a:lnTo>
                  <a:pt x="7789" y="1181100"/>
                </a:lnTo>
                <a:lnTo>
                  <a:pt x="13767" y="1130300"/>
                </a:lnTo>
                <a:lnTo>
                  <a:pt x="21386" y="1079500"/>
                </a:lnTo>
                <a:lnTo>
                  <a:pt x="30615" y="1041400"/>
                </a:lnTo>
                <a:lnTo>
                  <a:pt x="41425" y="990600"/>
                </a:lnTo>
                <a:lnTo>
                  <a:pt x="53784" y="939800"/>
                </a:lnTo>
                <a:lnTo>
                  <a:pt x="67663" y="901700"/>
                </a:lnTo>
                <a:lnTo>
                  <a:pt x="83032" y="863600"/>
                </a:lnTo>
                <a:lnTo>
                  <a:pt x="99860" y="812800"/>
                </a:lnTo>
                <a:lnTo>
                  <a:pt x="118118" y="774700"/>
                </a:lnTo>
                <a:lnTo>
                  <a:pt x="137775" y="736600"/>
                </a:lnTo>
                <a:lnTo>
                  <a:pt x="158801" y="685800"/>
                </a:lnTo>
                <a:lnTo>
                  <a:pt x="181166" y="647700"/>
                </a:lnTo>
                <a:lnTo>
                  <a:pt x="204839" y="609600"/>
                </a:lnTo>
                <a:lnTo>
                  <a:pt x="229791" y="571500"/>
                </a:lnTo>
                <a:lnTo>
                  <a:pt x="255991" y="533400"/>
                </a:lnTo>
                <a:lnTo>
                  <a:pt x="283410" y="495300"/>
                </a:lnTo>
                <a:lnTo>
                  <a:pt x="312016" y="469900"/>
                </a:lnTo>
                <a:lnTo>
                  <a:pt x="341780" y="431800"/>
                </a:lnTo>
                <a:lnTo>
                  <a:pt x="372672" y="393700"/>
                </a:lnTo>
                <a:lnTo>
                  <a:pt x="404661" y="368300"/>
                </a:lnTo>
                <a:lnTo>
                  <a:pt x="437718" y="330200"/>
                </a:lnTo>
                <a:lnTo>
                  <a:pt x="471812" y="304800"/>
                </a:lnTo>
                <a:lnTo>
                  <a:pt x="506913" y="279400"/>
                </a:lnTo>
                <a:lnTo>
                  <a:pt x="542990" y="254000"/>
                </a:lnTo>
                <a:lnTo>
                  <a:pt x="580014" y="228600"/>
                </a:lnTo>
                <a:lnTo>
                  <a:pt x="617955" y="203200"/>
                </a:lnTo>
                <a:lnTo>
                  <a:pt x="656782" y="177800"/>
                </a:lnTo>
                <a:lnTo>
                  <a:pt x="696465" y="152400"/>
                </a:lnTo>
                <a:lnTo>
                  <a:pt x="736974" y="127000"/>
                </a:lnTo>
                <a:lnTo>
                  <a:pt x="778279" y="114300"/>
                </a:lnTo>
                <a:lnTo>
                  <a:pt x="820349" y="88900"/>
                </a:lnTo>
                <a:lnTo>
                  <a:pt x="906666" y="63500"/>
                </a:lnTo>
                <a:lnTo>
                  <a:pt x="1087160" y="12700"/>
                </a:lnTo>
                <a:lnTo>
                  <a:pt x="1562912" y="12700"/>
                </a:lnTo>
                <a:lnTo>
                  <a:pt x="1743422" y="63500"/>
                </a:lnTo>
                <a:lnTo>
                  <a:pt x="1829746" y="88900"/>
                </a:lnTo>
                <a:lnTo>
                  <a:pt x="1871820" y="114300"/>
                </a:lnTo>
                <a:lnTo>
                  <a:pt x="1913129" y="127000"/>
                </a:lnTo>
                <a:lnTo>
                  <a:pt x="1933385" y="139700"/>
                </a:lnTo>
                <a:lnTo>
                  <a:pt x="1228408" y="139700"/>
                </a:lnTo>
                <a:lnTo>
                  <a:pt x="1180877" y="152400"/>
                </a:lnTo>
                <a:lnTo>
                  <a:pt x="1133915" y="152400"/>
                </a:lnTo>
                <a:lnTo>
                  <a:pt x="952531" y="203200"/>
                </a:lnTo>
                <a:lnTo>
                  <a:pt x="866251" y="228600"/>
                </a:lnTo>
                <a:lnTo>
                  <a:pt x="824348" y="254000"/>
                </a:lnTo>
                <a:lnTo>
                  <a:pt x="783320" y="266700"/>
                </a:lnTo>
                <a:lnTo>
                  <a:pt x="743206" y="292100"/>
                </a:lnTo>
                <a:lnTo>
                  <a:pt x="704045" y="317500"/>
                </a:lnTo>
                <a:lnTo>
                  <a:pt x="665873" y="342900"/>
                </a:lnTo>
                <a:lnTo>
                  <a:pt x="628730" y="368300"/>
                </a:lnTo>
                <a:lnTo>
                  <a:pt x="592654" y="393700"/>
                </a:lnTo>
                <a:lnTo>
                  <a:pt x="557683" y="419100"/>
                </a:lnTo>
                <a:lnTo>
                  <a:pt x="523855" y="457200"/>
                </a:lnTo>
                <a:lnTo>
                  <a:pt x="491209" y="482600"/>
                </a:lnTo>
                <a:lnTo>
                  <a:pt x="459783" y="520700"/>
                </a:lnTo>
                <a:lnTo>
                  <a:pt x="429614" y="546100"/>
                </a:lnTo>
                <a:lnTo>
                  <a:pt x="400742" y="584200"/>
                </a:lnTo>
                <a:lnTo>
                  <a:pt x="373204" y="622300"/>
                </a:lnTo>
                <a:lnTo>
                  <a:pt x="347038" y="660400"/>
                </a:lnTo>
                <a:lnTo>
                  <a:pt x="322284" y="698500"/>
                </a:lnTo>
                <a:lnTo>
                  <a:pt x="298979" y="736600"/>
                </a:lnTo>
                <a:lnTo>
                  <a:pt x="277161" y="774700"/>
                </a:lnTo>
                <a:lnTo>
                  <a:pt x="256869" y="812800"/>
                </a:lnTo>
                <a:lnTo>
                  <a:pt x="238141" y="863600"/>
                </a:lnTo>
                <a:lnTo>
                  <a:pt x="221015" y="901700"/>
                </a:lnTo>
                <a:lnTo>
                  <a:pt x="205530" y="952500"/>
                </a:lnTo>
                <a:lnTo>
                  <a:pt x="191723" y="990600"/>
                </a:lnTo>
                <a:lnTo>
                  <a:pt x="179633" y="1041400"/>
                </a:lnTo>
                <a:lnTo>
                  <a:pt x="169298" y="1079500"/>
                </a:lnTo>
                <a:lnTo>
                  <a:pt x="160756" y="1130300"/>
                </a:lnTo>
                <a:lnTo>
                  <a:pt x="154046" y="1181100"/>
                </a:lnTo>
                <a:lnTo>
                  <a:pt x="149206" y="1219200"/>
                </a:lnTo>
                <a:lnTo>
                  <a:pt x="146273" y="1270000"/>
                </a:lnTo>
                <a:lnTo>
                  <a:pt x="145287" y="1320800"/>
                </a:lnTo>
                <a:lnTo>
                  <a:pt x="146273" y="1371600"/>
                </a:lnTo>
                <a:lnTo>
                  <a:pt x="149206" y="1422400"/>
                </a:lnTo>
                <a:lnTo>
                  <a:pt x="154046" y="1460500"/>
                </a:lnTo>
                <a:lnTo>
                  <a:pt x="160756" y="1511300"/>
                </a:lnTo>
                <a:lnTo>
                  <a:pt x="169298" y="1562100"/>
                </a:lnTo>
                <a:lnTo>
                  <a:pt x="179633" y="1600200"/>
                </a:lnTo>
                <a:lnTo>
                  <a:pt x="191723" y="1651000"/>
                </a:lnTo>
                <a:lnTo>
                  <a:pt x="205530" y="1689100"/>
                </a:lnTo>
                <a:lnTo>
                  <a:pt x="221015" y="1739900"/>
                </a:lnTo>
                <a:lnTo>
                  <a:pt x="238141" y="1778000"/>
                </a:lnTo>
                <a:lnTo>
                  <a:pt x="256869" y="1816100"/>
                </a:lnTo>
                <a:lnTo>
                  <a:pt x="277161" y="1866900"/>
                </a:lnTo>
                <a:lnTo>
                  <a:pt x="298979" y="1905000"/>
                </a:lnTo>
                <a:lnTo>
                  <a:pt x="322284" y="1943100"/>
                </a:lnTo>
                <a:lnTo>
                  <a:pt x="347038" y="1981200"/>
                </a:lnTo>
                <a:lnTo>
                  <a:pt x="373204" y="2019300"/>
                </a:lnTo>
                <a:lnTo>
                  <a:pt x="400742" y="2057400"/>
                </a:lnTo>
                <a:lnTo>
                  <a:pt x="429614" y="2082800"/>
                </a:lnTo>
                <a:lnTo>
                  <a:pt x="459783" y="2120900"/>
                </a:lnTo>
                <a:lnTo>
                  <a:pt x="491209" y="2159000"/>
                </a:lnTo>
                <a:lnTo>
                  <a:pt x="523855" y="2184400"/>
                </a:lnTo>
                <a:lnTo>
                  <a:pt x="557683" y="2209800"/>
                </a:lnTo>
                <a:lnTo>
                  <a:pt x="592654" y="2247900"/>
                </a:lnTo>
                <a:lnTo>
                  <a:pt x="628730" y="2273300"/>
                </a:lnTo>
                <a:lnTo>
                  <a:pt x="665873" y="2298700"/>
                </a:lnTo>
                <a:lnTo>
                  <a:pt x="704045" y="2324100"/>
                </a:lnTo>
                <a:lnTo>
                  <a:pt x="743206" y="2349500"/>
                </a:lnTo>
                <a:lnTo>
                  <a:pt x="783320" y="2362200"/>
                </a:lnTo>
                <a:lnTo>
                  <a:pt x="824348" y="2387600"/>
                </a:lnTo>
                <a:lnTo>
                  <a:pt x="866251" y="2413000"/>
                </a:lnTo>
                <a:lnTo>
                  <a:pt x="1041854" y="2463800"/>
                </a:lnTo>
                <a:lnTo>
                  <a:pt x="1133915" y="2489200"/>
                </a:lnTo>
                <a:lnTo>
                  <a:pt x="1180877" y="2489200"/>
                </a:lnTo>
                <a:lnTo>
                  <a:pt x="1228408" y="2501900"/>
                </a:lnTo>
                <a:lnTo>
                  <a:pt x="1924627" y="2501900"/>
                </a:lnTo>
                <a:lnTo>
                  <a:pt x="1878012" y="2527300"/>
                </a:lnTo>
                <a:lnTo>
                  <a:pt x="1830566" y="2540000"/>
                </a:lnTo>
                <a:lnTo>
                  <a:pt x="1782356" y="2565400"/>
                </a:lnTo>
                <a:lnTo>
                  <a:pt x="1480765" y="2641600"/>
                </a:lnTo>
                <a:close/>
              </a:path>
              <a:path w="2650490" h="2641600">
                <a:moveTo>
                  <a:pt x="2242837" y="2247900"/>
                </a:moveTo>
                <a:lnTo>
                  <a:pt x="2215342" y="2247900"/>
                </a:lnTo>
                <a:lnTo>
                  <a:pt x="2190821" y="2222500"/>
                </a:lnTo>
                <a:lnTo>
                  <a:pt x="2174064" y="2209800"/>
                </a:lnTo>
                <a:lnTo>
                  <a:pt x="2167817" y="2171700"/>
                </a:lnTo>
                <a:lnTo>
                  <a:pt x="2172195" y="2146300"/>
                </a:lnTo>
                <a:lnTo>
                  <a:pt x="2187310" y="2120900"/>
                </a:lnTo>
                <a:lnTo>
                  <a:pt x="2220587" y="2082800"/>
                </a:lnTo>
                <a:lnTo>
                  <a:pt x="2252137" y="2044700"/>
                </a:lnTo>
                <a:lnTo>
                  <a:pt x="2281939" y="2006600"/>
                </a:lnTo>
                <a:lnTo>
                  <a:pt x="2309973" y="1968500"/>
                </a:lnTo>
                <a:lnTo>
                  <a:pt x="2336217" y="1930400"/>
                </a:lnTo>
                <a:lnTo>
                  <a:pt x="2360649" y="1879600"/>
                </a:lnTo>
                <a:lnTo>
                  <a:pt x="2383249" y="1841500"/>
                </a:lnTo>
                <a:lnTo>
                  <a:pt x="2403995" y="1803400"/>
                </a:lnTo>
                <a:lnTo>
                  <a:pt x="2422866" y="1752600"/>
                </a:lnTo>
                <a:lnTo>
                  <a:pt x="2439841" y="1701800"/>
                </a:lnTo>
                <a:lnTo>
                  <a:pt x="2454898" y="1663700"/>
                </a:lnTo>
                <a:lnTo>
                  <a:pt x="2468016" y="1612900"/>
                </a:lnTo>
                <a:lnTo>
                  <a:pt x="2479175" y="1562100"/>
                </a:lnTo>
                <a:lnTo>
                  <a:pt x="2488352" y="1511300"/>
                </a:lnTo>
                <a:lnTo>
                  <a:pt x="2495527" y="1473200"/>
                </a:lnTo>
                <a:lnTo>
                  <a:pt x="2500678" y="1422400"/>
                </a:lnTo>
                <a:lnTo>
                  <a:pt x="2503785" y="1371600"/>
                </a:lnTo>
                <a:lnTo>
                  <a:pt x="2504825" y="1320800"/>
                </a:lnTo>
                <a:lnTo>
                  <a:pt x="2503839" y="1270000"/>
                </a:lnTo>
                <a:lnTo>
                  <a:pt x="2500906" y="1219200"/>
                </a:lnTo>
                <a:lnTo>
                  <a:pt x="2496066" y="1181100"/>
                </a:lnTo>
                <a:lnTo>
                  <a:pt x="2489355" y="1130300"/>
                </a:lnTo>
                <a:lnTo>
                  <a:pt x="2480812" y="1079500"/>
                </a:lnTo>
                <a:lnTo>
                  <a:pt x="2470476" y="1041400"/>
                </a:lnTo>
                <a:lnTo>
                  <a:pt x="2458385" y="990600"/>
                </a:lnTo>
                <a:lnTo>
                  <a:pt x="2444576" y="952500"/>
                </a:lnTo>
                <a:lnTo>
                  <a:pt x="2429089" y="901700"/>
                </a:lnTo>
                <a:lnTo>
                  <a:pt x="2411962" y="863600"/>
                </a:lnTo>
                <a:lnTo>
                  <a:pt x="2393232" y="812800"/>
                </a:lnTo>
                <a:lnTo>
                  <a:pt x="2372938" y="774700"/>
                </a:lnTo>
                <a:lnTo>
                  <a:pt x="2351118" y="736600"/>
                </a:lnTo>
                <a:lnTo>
                  <a:pt x="2327811" y="698500"/>
                </a:lnTo>
                <a:lnTo>
                  <a:pt x="2303055" y="660400"/>
                </a:lnTo>
                <a:lnTo>
                  <a:pt x="2276887" y="622300"/>
                </a:lnTo>
                <a:lnTo>
                  <a:pt x="2249347" y="584200"/>
                </a:lnTo>
                <a:lnTo>
                  <a:pt x="2220473" y="546100"/>
                </a:lnTo>
                <a:lnTo>
                  <a:pt x="2190302" y="520700"/>
                </a:lnTo>
                <a:lnTo>
                  <a:pt x="2158873" y="482600"/>
                </a:lnTo>
                <a:lnTo>
                  <a:pt x="2126224" y="457200"/>
                </a:lnTo>
                <a:lnTo>
                  <a:pt x="2092394" y="419100"/>
                </a:lnTo>
                <a:lnTo>
                  <a:pt x="2057421" y="393700"/>
                </a:lnTo>
                <a:lnTo>
                  <a:pt x="2021343" y="368300"/>
                </a:lnTo>
                <a:lnTo>
                  <a:pt x="1984198" y="342900"/>
                </a:lnTo>
                <a:lnTo>
                  <a:pt x="1946024" y="317500"/>
                </a:lnTo>
                <a:lnTo>
                  <a:pt x="1906861" y="292100"/>
                </a:lnTo>
                <a:lnTo>
                  <a:pt x="1866745" y="266700"/>
                </a:lnTo>
                <a:lnTo>
                  <a:pt x="1825715" y="254000"/>
                </a:lnTo>
                <a:lnTo>
                  <a:pt x="1783811" y="228600"/>
                </a:lnTo>
                <a:lnTo>
                  <a:pt x="1697527" y="203200"/>
                </a:lnTo>
                <a:lnTo>
                  <a:pt x="1516138" y="152400"/>
                </a:lnTo>
                <a:lnTo>
                  <a:pt x="1469176" y="152400"/>
                </a:lnTo>
                <a:lnTo>
                  <a:pt x="1421645" y="139700"/>
                </a:lnTo>
                <a:lnTo>
                  <a:pt x="1933385" y="139700"/>
                </a:lnTo>
                <a:lnTo>
                  <a:pt x="1953642" y="152400"/>
                </a:lnTo>
                <a:lnTo>
                  <a:pt x="1993328" y="177800"/>
                </a:lnTo>
                <a:lnTo>
                  <a:pt x="2032159" y="203200"/>
                </a:lnTo>
                <a:lnTo>
                  <a:pt x="2070103" y="228600"/>
                </a:lnTo>
                <a:lnTo>
                  <a:pt x="2107131" y="254000"/>
                </a:lnTo>
                <a:lnTo>
                  <a:pt x="2143212" y="279400"/>
                </a:lnTo>
                <a:lnTo>
                  <a:pt x="2178316" y="304800"/>
                </a:lnTo>
                <a:lnTo>
                  <a:pt x="2212413" y="330200"/>
                </a:lnTo>
                <a:lnTo>
                  <a:pt x="2245472" y="368300"/>
                </a:lnTo>
                <a:lnTo>
                  <a:pt x="2277465" y="393700"/>
                </a:lnTo>
                <a:lnTo>
                  <a:pt x="2308360" y="431800"/>
                </a:lnTo>
                <a:lnTo>
                  <a:pt x="2338127" y="469900"/>
                </a:lnTo>
                <a:lnTo>
                  <a:pt x="2366736" y="495300"/>
                </a:lnTo>
                <a:lnTo>
                  <a:pt x="2394157" y="533400"/>
                </a:lnTo>
                <a:lnTo>
                  <a:pt x="2420360" y="571500"/>
                </a:lnTo>
                <a:lnTo>
                  <a:pt x="2445314" y="609600"/>
                </a:lnTo>
                <a:lnTo>
                  <a:pt x="2468990" y="647700"/>
                </a:lnTo>
                <a:lnTo>
                  <a:pt x="2491356" y="685800"/>
                </a:lnTo>
                <a:lnTo>
                  <a:pt x="2512384" y="736600"/>
                </a:lnTo>
                <a:lnTo>
                  <a:pt x="2532043" y="774700"/>
                </a:lnTo>
                <a:lnTo>
                  <a:pt x="2550303" y="812800"/>
                </a:lnTo>
                <a:lnTo>
                  <a:pt x="2567133" y="863600"/>
                </a:lnTo>
                <a:lnTo>
                  <a:pt x="2582503" y="901700"/>
                </a:lnTo>
                <a:lnTo>
                  <a:pt x="2596384" y="939800"/>
                </a:lnTo>
                <a:lnTo>
                  <a:pt x="2608744" y="990600"/>
                </a:lnTo>
                <a:lnTo>
                  <a:pt x="2619555" y="1041400"/>
                </a:lnTo>
                <a:lnTo>
                  <a:pt x="2628785" y="1079500"/>
                </a:lnTo>
                <a:lnTo>
                  <a:pt x="2636404" y="1130300"/>
                </a:lnTo>
                <a:lnTo>
                  <a:pt x="2642383" y="1181100"/>
                </a:lnTo>
                <a:lnTo>
                  <a:pt x="2646691" y="1219200"/>
                </a:lnTo>
                <a:lnTo>
                  <a:pt x="2649298" y="1270000"/>
                </a:lnTo>
                <a:lnTo>
                  <a:pt x="2650174" y="1320800"/>
                </a:lnTo>
                <a:lnTo>
                  <a:pt x="2649226" y="1371600"/>
                </a:lnTo>
                <a:lnTo>
                  <a:pt x="2646396" y="1422400"/>
                </a:lnTo>
                <a:lnTo>
                  <a:pt x="2641700" y="1473200"/>
                </a:lnTo>
                <a:lnTo>
                  <a:pt x="2635157" y="1524000"/>
                </a:lnTo>
                <a:lnTo>
                  <a:pt x="2626783" y="1562100"/>
                </a:lnTo>
                <a:lnTo>
                  <a:pt x="2616596" y="1612900"/>
                </a:lnTo>
                <a:lnTo>
                  <a:pt x="2604615" y="1663700"/>
                </a:lnTo>
                <a:lnTo>
                  <a:pt x="2590855" y="1714500"/>
                </a:lnTo>
                <a:lnTo>
                  <a:pt x="2575336" y="1765300"/>
                </a:lnTo>
                <a:lnTo>
                  <a:pt x="2558075" y="1803400"/>
                </a:lnTo>
                <a:lnTo>
                  <a:pt x="2539088" y="1854200"/>
                </a:lnTo>
                <a:lnTo>
                  <a:pt x="2518394" y="1892300"/>
                </a:lnTo>
                <a:lnTo>
                  <a:pt x="2496011" y="1943100"/>
                </a:lnTo>
                <a:lnTo>
                  <a:pt x="2471955" y="1981200"/>
                </a:lnTo>
                <a:lnTo>
                  <a:pt x="2446245" y="2032000"/>
                </a:lnTo>
                <a:lnTo>
                  <a:pt x="2418898" y="2070100"/>
                </a:lnTo>
                <a:lnTo>
                  <a:pt x="2389932" y="2108200"/>
                </a:lnTo>
                <a:lnTo>
                  <a:pt x="2359363" y="2146300"/>
                </a:lnTo>
                <a:lnTo>
                  <a:pt x="2327211" y="2184400"/>
                </a:lnTo>
                <a:lnTo>
                  <a:pt x="2293491" y="2222500"/>
                </a:lnTo>
                <a:lnTo>
                  <a:pt x="2269992" y="2235200"/>
                </a:lnTo>
                <a:lnTo>
                  <a:pt x="2242837" y="2247900"/>
                </a:lnTo>
                <a:close/>
              </a:path>
              <a:path w="2650490" h="2641600">
                <a:moveTo>
                  <a:pt x="1924627" y="2501900"/>
                </a:moveTo>
                <a:lnTo>
                  <a:pt x="1375279" y="2501900"/>
                </a:lnTo>
                <a:lnTo>
                  <a:pt x="1425347" y="2489200"/>
                </a:lnTo>
                <a:lnTo>
                  <a:pt x="1475154" y="2489200"/>
                </a:lnTo>
                <a:lnTo>
                  <a:pt x="1524627" y="2476500"/>
                </a:lnTo>
                <a:lnTo>
                  <a:pt x="1573690" y="2476500"/>
                </a:lnTo>
                <a:lnTo>
                  <a:pt x="1717676" y="2438400"/>
                </a:lnTo>
                <a:lnTo>
                  <a:pt x="1764355" y="2413000"/>
                </a:lnTo>
                <a:lnTo>
                  <a:pt x="1810251" y="2400300"/>
                </a:lnTo>
                <a:lnTo>
                  <a:pt x="1855290" y="2374900"/>
                </a:lnTo>
                <a:lnTo>
                  <a:pt x="1899398" y="2349500"/>
                </a:lnTo>
                <a:lnTo>
                  <a:pt x="1926942" y="2336800"/>
                </a:lnTo>
                <a:lnTo>
                  <a:pt x="1954713" y="2349500"/>
                </a:lnTo>
                <a:lnTo>
                  <a:pt x="1979556" y="2362200"/>
                </a:lnTo>
                <a:lnTo>
                  <a:pt x="1998315" y="2374900"/>
                </a:lnTo>
                <a:lnTo>
                  <a:pt x="2007114" y="2400300"/>
                </a:lnTo>
                <a:lnTo>
                  <a:pt x="2004785" y="2438400"/>
                </a:lnTo>
                <a:lnTo>
                  <a:pt x="1992228" y="2463800"/>
                </a:lnTo>
                <a:lnTo>
                  <a:pt x="1970347" y="2476500"/>
                </a:lnTo>
                <a:lnTo>
                  <a:pt x="1924627" y="2501900"/>
                </a:lnTo>
                <a:close/>
              </a:path>
            </a:pathLst>
          </a:custGeom>
          <a:solidFill>
            <a:srgbClr val="FED531"/>
          </a:solidFill>
        </p:spPr>
        <p:txBody>
          <a:bodyPr wrap="square" lIns="0" tIns="0" rIns="0" bIns="0" rtlCol="0"/>
          <a:lstStyle/>
          <a:p>
            <a:endParaRPr/>
          </a:p>
        </p:txBody>
      </p:sp>
      <p:sp>
        <p:nvSpPr>
          <p:cNvPr id="4" name="object 4"/>
          <p:cNvSpPr/>
          <p:nvPr/>
        </p:nvSpPr>
        <p:spPr>
          <a:xfrm>
            <a:off x="8732583" y="3425962"/>
            <a:ext cx="1179195" cy="1240155"/>
          </a:xfrm>
          <a:custGeom>
            <a:avLst/>
            <a:gdLst/>
            <a:ahLst/>
            <a:cxnLst/>
            <a:rect l="l" t="t" r="r" b="b"/>
            <a:pathLst>
              <a:path w="1179195" h="1240154">
                <a:moveTo>
                  <a:pt x="72643" y="954267"/>
                </a:moveTo>
                <a:lnTo>
                  <a:pt x="44386" y="948558"/>
                </a:lnTo>
                <a:lnTo>
                  <a:pt x="21293" y="932984"/>
                </a:lnTo>
                <a:lnTo>
                  <a:pt x="5715" y="909882"/>
                </a:lnTo>
                <a:lnTo>
                  <a:pt x="0" y="881583"/>
                </a:lnTo>
                <a:lnTo>
                  <a:pt x="0" y="72676"/>
                </a:lnTo>
                <a:lnTo>
                  <a:pt x="20584" y="21987"/>
                </a:lnTo>
                <a:lnTo>
                  <a:pt x="70986" y="0"/>
                </a:lnTo>
                <a:lnTo>
                  <a:pt x="89419" y="1950"/>
                </a:lnTo>
                <a:lnTo>
                  <a:pt x="107028" y="8653"/>
                </a:lnTo>
                <a:lnTo>
                  <a:pt x="452175" y="194239"/>
                </a:lnTo>
                <a:lnTo>
                  <a:pt x="145288" y="194239"/>
                </a:lnTo>
                <a:lnTo>
                  <a:pt x="145288" y="881583"/>
                </a:lnTo>
                <a:lnTo>
                  <a:pt x="139572" y="909882"/>
                </a:lnTo>
                <a:lnTo>
                  <a:pt x="123994" y="932984"/>
                </a:lnTo>
                <a:lnTo>
                  <a:pt x="100901" y="948558"/>
                </a:lnTo>
                <a:lnTo>
                  <a:pt x="72643" y="954267"/>
                </a:lnTo>
                <a:close/>
              </a:path>
              <a:path w="1179195" h="1240154">
                <a:moveTo>
                  <a:pt x="72704" y="1239550"/>
                </a:moveTo>
                <a:lnTo>
                  <a:pt x="35497" y="1229322"/>
                </a:lnTo>
                <a:lnTo>
                  <a:pt x="8233" y="1200422"/>
                </a:lnTo>
                <a:lnTo>
                  <a:pt x="236" y="1172690"/>
                </a:lnTo>
                <a:lnTo>
                  <a:pt x="3374" y="1145009"/>
                </a:lnTo>
                <a:lnTo>
                  <a:pt x="16660" y="1120519"/>
                </a:lnTo>
                <a:lnTo>
                  <a:pt x="39106" y="1102360"/>
                </a:lnTo>
                <a:lnTo>
                  <a:pt x="950607" y="627251"/>
                </a:lnTo>
                <a:lnTo>
                  <a:pt x="145288" y="194239"/>
                </a:lnTo>
                <a:lnTo>
                  <a:pt x="452175" y="194239"/>
                </a:lnTo>
                <a:lnTo>
                  <a:pt x="1140329" y="564259"/>
                </a:lnTo>
                <a:lnTo>
                  <a:pt x="1156343" y="575914"/>
                </a:lnTo>
                <a:lnTo>
                  <a:pt x="1168425" y="591175"/>
                </a:lnTo>
                <a:lnTo>
                  <a:pt x="1176024" y="609104"/>
                </a:lnTo>
                <a:lnTo>
                  <a:pt x="1178588" y="628766"/>
                </a:lnTo>
                <a:lnTo>
                  <a:pt x="1175755" y="648360"/>
                </a:lnTo>
                <a:lnTo>
                  <a:pt x="1155628" y="681302"/>
                </a:lnTo>
                <a:lnTo>
                  <a:pt x="106181" y="1231313"/>
                </a:lnTo>
                <a:lnTo>
                  <a:pt x="81204" y="1239047"/>
                </a:lnTo>
                <a:lnTo>
                  <a:pt x="72704" y="1239550"/>
                </a:lnTo>
                <a:close/>
              </a:path>
            </a:pathLst>
          </a:custGeom>
          <a:solidFill>
            <a:srgbClr val="FED531"/>
          </a:solidFill>
        </p:spPr>
        <p:txBody>
          <a:bodyPr wrap="square" lIns="0" tIns="0" rIns="0" bIns="0" rtlCol="0"/>
          <a:lstStyle/>
          <a:p>
            <a:endParaRPr/>
          </a:p>
        </p:txBody>
      </p:sp>
      <p:sp>
        <p:nvSpPr>
          <p:cNvPr id="6" name="TextBox 5">
            <a:extLst>
              <a:ext uri="{FF2B5EF4-FFF2-40B4-BE49-F238E27FC236}">
                <a16:creationId xmlns:a16="http://schemas.microsoft.com/office/drawing/2014/main" id="{66EAC466-9074-412F-A53D-5EBD64AE4EBE}"/>
              </a:ext>
            </a:extLst>
          </p:cNvPr>
          <p:cNvSpPr txBox="1"/>
          <p:nvPr/>
        </p:nvSpPr>
        <p:spPr>
          <a:xfrm>
            <a:off x="5878224" y="5613591"/>
            <a:ext cx="6887911" cy="907941"/>
          </a:xfrm>
          <a:prstGeom prst="rect">
            <a:avLst/>
          </a:prstGeom>
          <a:noFill/>
        </p:spPr>
        <p:txBody>
          <a:bodyPr wrap="none" rtlCol="0">
            <a:spAutoFit/>
          </a:bodyPr>
          <a:lstStyle/>
          <a:p>
            <a:r>
              <a:rPr lang="en-US" sz="5300" b="1" spc="575">
                <a:solidFill>
                  <a:srgbClr val="FFCC00"/>
                </a:solidFill>
                <a:latin typeface="VNF-Futura Regular"/>
              </a:rPr>
              <a:t>4. VIDEO KHẢO SÁT</a:t>
            </a:r>
            <a:endParaRPr lang="en-US" sz="5300" b="1">
              <a:solidFill>
                <a:srgbClr val="FFCC00"/>
              </a:solidFill>
              <a:latin typeface="VNF-Futura Regular"/>
            </a:endParaRPr>
          </a:p>
        </p:txBody>
      </p:sp>
    </p:spTree>
  </p:cSld>
  <p:clrMapOvr>
    <a:masterClrMapping/>
  </p:clrMapOvr>
  <p:transition spd="slow">
    <p:push/>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BA424-5476-4EB3-A888-CD9554D5613B}"/>
              </a:ext>
            </a:extLst>
          </p:cNvPr>
          <p:cNvSpPr>
            <a:spLocks noGrp="1"/>
          </p:cNvSpPr>
          <p:nvPr>
            <p:ph type="title"/>
          </p:nvPr>
        </p:nvSpPr>
        <p:spPr>
          <a:xfrm>
            <a:off x="1919167" y="851982"/>
            <a:ext cx="14449665" cy="1346522"/>
          </a:xfrm>
        </p:spPr>
        <p:txBody>
          <a:bodyPr/>
          <a:lstStyle/>
          <a:p>
            <a:r>
              <a:rPr lang="en-US"/>
              <a:t>THÊM VIDEO</a:t>
            </a:r>
          </a:p>
        </p:txBody>
      </p:sp>
    </p:spTree>
    <p:extLst>
      <p:ext uri="{BB962C8B-B14F-4D97-AF65-F5344CB8AC3E}">
        <p14:creationId xmlns:p14="http://schemas.microsoft.com/office/powerpoint/2010/main" val="38062583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FED531"/>
          </a:solidFill>
        </p:spPr>
        <p:txBody>
          <a:bodyPr wrap="square" lIns="0" tIns="0" rIns="0" bIns="0" rtlCol="0"/>
          <a:lstStyle/>
          <a:p>
            <a:endParaRPr/>
          </a:p>
        </p:txBody>
      </p:sp>
      <p:sp>
        <p:nvSpPr>
          <p:cNvPr id="3" name="object 3"/>
          <p:cNvSpPr/>
          <p:nvPr/>
        </p:nvSpPr>
        <p:spPr>
          <a:xfrm>
            <a:off x="0" y="0"/>
            <a:ext cx="7546317" cy="102869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0" y="9543419"/>
            <a:ext cx="18288000" cy="743585"/>
          </a:xfrm>
          <a:custGeom>
            <a:avLst/>
            <a:gdLst/>
            <a:ahLst/>
            <a:cxnLst/>
            <a:rect l="l" t="t" r="r" b="b"/>
            <a:pathLst>
              <a:path w="18288000" h="743584">
                <a:moveTo>
                  <a:pt x="0" y="743580"/>
                </a:moveTo>
                <a:lnTo>
                  <a:pt x="18287999" y="743580"/>
                </a:lnTo>
                <a:lnTo>
                  <a:pt x="18287999" y="0"/>
                </a:lnTo>
                <a:lnTo>
                  <a:pt x="0" y="0"/>
                </a:lnTo>
                <a:lnTo>
                  <a:pt x="0" y="743580"/>
                </a:lnTo>
                <a:close/>
              </a:path>
            </a:pathLst>
          </a:custGeom>
          <a:solidFill>
            <a:srgbClr val="2D2E2B"/>
          </a:solidFill>
        </p:spPr>
        <p:txBody>
          <a:bodyPr wrap="square" lIns="0" tIns="0" rIns="0" bIns="0" rtlCol="0"/>
          <a:lstStyle/>
          <a:p>
            <a:endParaRPr/>
          </a:p>
        </p:txBody>
      </p:sp>
      <p:sp>
        <p:nvSpPr>
          <p:cNvPr id="5" name="object 5"/>
          <p:cNvSpPr txBox="1">
            <a:spLocks noGrp="1"/>
          </p:cNvSpPr>
          <p:nvPr>
            <p:ph type="title"/>
          </p:nvPr>
        </p:nvSpPr>
        <p:spPr>
          <a:xfrm>
            <a:off x="8561396" y="965517"/>
            <a:ext cx="8171815" cy="1362710"/>
          </a:xfrm>
          <a:prstGeom prst="rect">
            <a:avLst/>
          </a:prstGeom>
        </p:spPr>
        <p:txBody>
          <a:bodyPr vert="horz" wrap="square" lIns="0" tIns="15875" rIns="0" bIns="0" rtlCol="0">
            <a:spAutoFit/>
          </a:bodyPr>
          <a:lstStyle/>
          <a:p>
            <a:pPr marL="12700">
              <a:lnSpc>
                <a:spcPct val="100000"/>
              </a:lnSpc>
              <a:spcBef>
                <a:spcPts val="125"/>
              </a:spcBef>
            </a:pPr>
            <a:r>
              <a:rPr lang="en-US" spc="-190">
                <a:solidFill>
                  <a:srgbClr val="2D2E2B"/>
                </a:solidFill>
                <a:latin typeface="VNF-Futura Regular"/>
              </a:rPr>
              <a:t>5. Kết luận</a:t>
            </a:r>
            <a:endParaRPr spc="65" dirty="0">
              <a:solidFill>
                <a:srgbClr val="2D2E2B"/>
              </a:solidFill>
              <a:latin typeface="VNF-Futura Regular"/>
            </a:endParaRPr>
          </a:p>
        </p:txBody>
      </p:sp>
      <p:sp>
        <p:nvSpPr>
          <p:cNvPr id="6" name="object 6"/>
          <p:cNvSpPr txBox="1">
            <a:spLocks noGrp="1"/>
          </p:cNvSpPr>
          <p:nvPr>
            <p:ph type="body" idx="1"/>
          </p:nvPr>
        </p:nvSpPr>
        <p:spPr>
          <a:xfrm>
            <a:off x="1048694" y="2135654"/>
            <a:ext cx="16190612" cy="6463051"/>
          </a:xfrm>
          <a:prstGeom prst="rect">
            <a:avLst/>
          </a:prstGeom>
        </p:spPr>
        <p:txBody>
          <a:bodyPr vert="horz" wrap="square" lIns="0" tIns="12700" rIns="0" bIns="0" rtlCol="0">
            <a:spAutoFit/>
          </a:bodyPr>
          <a:lstStyle/>
          <a:p>
            <a:pPr marL="7525384" marR="5080" algn="just">
              <a:lnSpc>
                <a:spcPct val="120000"/>
              </a:lnSpc>
            </a:pPr>
            <a:endParaRPr lang="en-US" sz="3950">
              <a:latin typeface="Times New Roman"/>
              <a:cs typeface="Times New Roman"/>
            </a:endParaRPr>
          </a:p>
          <a:p>
            <a:pPr marL="7525384" marR="5080" algn="just">
              <a:lnSpc>
                <a:spcPct val="120000"/>
              </a:lnSpc>
            </a:pPr>
            <a:r>
              <a:rPr lang="en-US" sz="2400" b="0">
                <a:latin typeface="VNF-Futura" panose="02000503000000020004" pitchFamily="2" charset="0"/>
                <a:cs typeface="Arial" panose="020B0604020202020204" pitchFamily="34" charset="0"/>
              </a:rPr>
              <a:t>   - Hiện tại, số lượng sinh viên thường xuyên tập thể dục cũng khá đông và không đến mức để nói rằng sinh viên không chú ý vào việc rèn luyện sức khoẻ.    </a:t>
            </a:r>
          </a:p>
          <a:p>
            <a:pPr marL="7525384" marR="5080" algn="just">
              <a:lnSpc>
                <a:spcPct val="120000"/>
              </a:lnSpc>
            </a:pPr>
            <a:endParaRPr lang="en-US" sz="2400" b="0">
              <a:latin typeface="VNF-Futura" panose="02000503000000020004" pitchFamily="2" charset="0"/>
              <a:cs typeface="Arial" panose="020B0604020202020204" pitchFamily="34" charset="0"/>
            </a:endParaRPr>
          </a:p>
          <a:p>
            <a:pPr marL="7525384" marR="5080" algn="just">
              <a:lnSpc>
                <a:spcPct val="120000"/>
              </a:lnSpc>
            </a:pPr>
            <a:r>
              <a:rPr lang="en-US" sz="2400" b="0">
                <a:latin typeface="VNF-Futura" panose="02000503000000020004" pitchFamily="2" charset="0"/>
                <a:cs typeface="Arial" panose="020B0604020202020204" pitchFamily="34" charset="0"/>
              </a:rPr>
              <a:t>   - </a:t>
            </a:r>
            <a:r>
              <a:rPr lang="en-US" sz="2400" b="0">
                <a:latin typeface="VNF-Futura" panose="02000503000000020004" pitchFamily="2" charset="0"/>
              </a:rPr>
              <a:t>Đa số các bạn sinh viên đều lựa chọn khoảng sân nhà để sử dụng cho việc rèn luyện sức khoẻ.</a:t>
            </a:r>
          </a:p>
          <a:p>
            <a:pPr marL="7525384" marR="5080" algn="just">
              <a:lnSpc>
                <a:spcPct val="120000"/>
              </a:lnSpc>
            </a:pPr>
            <a:endParaRPr lang="en-US" sz="2400" b="0">
              <a:latin typeface="VNF-Futura" panose="02000503000000020004" pitchFamily="2" charset="0"/>
            </a:endParaRPr>
          </a:p>
          <a:p>
            <a:pPr marL="7525384" marR="5080" algn="just">
              <a:lnSpc>
                <a:spcPct val="120000"/>
              </a:lnSpc>
            </a:pPr>
            <a:r>
              <a:rPr lang="en-US" sz="2400" b="0">
                <a:latin typeface="VNF-Futura" panose="02000503000000020004" pitchFamily="2" charset="0"/>
                <a:cs typeface="Arial" panose="020B0604020202020204" pitchFamily="34" charset="0"/>
              </a:rPr>
              <a:t>   - B</a:t>
            </a:r>
            <a:r>
              <a:rPr lang="en-US" sz="2400" b="0">
                <a:latin typeface="VNF-Futura" panose="02000503000000020004" pitchFamily="2" charset="0"/>
              </a:rPr>
              <a:t>ộ môn bóng đá được đa số sinh viên lựa chọn.</a:t>
            </a:r>
          </a:p>
          <a:p>
            <a:pPr marL="7525384" marR="5080" algn="just">
              <a:lnSpc>
                <a:spcPct val="120000"/>
              </a:lnSpc>
            </a:pPr>
            <a:endParaRPr lang="en-US" sz="2400" b="0">
              <a:latin typeface="VNF-Futura" panose="02000503000000020004" pitchFamily="2" charset="0"/>
            </a:endParaRPr>
          </a:p>
          <a:p>
            <a:pPr marL="7525384" marR="5080" algn="just">
              <a:lnSpc>
                <a:spcPct val="120000"/>
              </a:lnSpc>
            </a:pPr>
            <a:r>
              <a:rPr lang="en-US" sz="2400" b="0">
                <a:latin typeface="VNF-Futura" panose="02000503000000020004" pitchFamily="2" charset="0"/>
                <a:cs typeface="Arial" panose="020B0604020202020204" pitchFamily="34" charset="0"/>
              </a:rPr>
              <a:t>   - Chủ yếu luyện tập ở nhà theo </a:t>
            </a:r>
            <a:r>
              <a:rPr lang="en-US" sz="2400" b="0">
                <a:latin typeface="VNF-Futura" panose="02000503000000020004" pitchFamily="2" charset="0"/>
              </a:rPr>
              <a:t>video hướng dẫn online trên internet hoặc thông qua các ứng dụng hướng dẫn có sẵn.</a:t>
            </a:r>
          </a:p>
          <a:p>
            <a:pPr marL="7525384" marR="5080" algn="just">
              <a:lnSpc>
                <a:spcPct val="120000"/>
              </a:lnSpc>
            </a:pPr>
            <a:endParaRPr lang="en-US" sz="2400" b="0">
              <a:latin typeface="VNF-Futura" panose="02000503000000020004" pitchFamily="2" charset="0"/>
            </a:endParaRPr>
          </a:p>
          <a:p>
            <a:pPr marL="7525384" marR="5080" algn="just">
              <a:lnSpc>
                <a:spcPct val="120000"/>
              </a:lnSpc>
            </a:pPr>
            <a:r>
              <a:rPr lang="en-US" sz="2400" b="0">
                <a:latin typeface="VNF-Futura" panose="02000503000000020004" pitchFamily="2" charset="0"/>
                <a:cs typeface="Arial" panose="020B0604020202020204" pitchFamily="34" charset="0"/>
              </a:rPr>
              <a:t>   - Sức khoẻ tầm trung chiếm phần lớn.</a:t>
            </a:r>
            <a:endParaRPr sz="2400" b="0">
              <a:latin typeface="VNF-Futura" panose="02000503000000020004" pitchFamily="2" charset="0"/>
              <a:cs typeface="Arial" panose="020B0604020202020204" pitchFamily="34" charset="0"/>
            </a:endParaRPr>
          </a:p>
        </p:txBody>
      </p:sp>
      <p:sp>
        <p:nvSpPr>
          <p:cNvPr id="9" name="object 9"/>
          <p:cNvSpPr txBox="1"/>
          <p:nvPr/>
        </p:nvSpPr>
        <p:spPr>
          <a:xfrm>
            <a:off x="14782800" y="9819043"/>
            <a:ext cx="3170101" cy="243656"/>
          </a:xfrm>
          <a:prstGeom prst="rect">
            <a:avLst/>
          </a:prstGeom>
        </p:spPr>
        <p:txBody>
          <a:bodyPr vert="horz" wrap="square" lIns="0" tIns="0" rIns="0" bIns="0" rtlCol="0">
            <a:spAutoFit/>
          </a:bodyPr>
          <a:lstStyle/>
          <a:p>
            <a:pPr marL="12700">
              <a:lnSpc>
                <a:spcPts val="1889"/>
              </a:lnSpc>
            </a:pPr>
            <a:r>
              <a:rPr lang="en-US" sz="1600" spc="5">
                <a:solidFill>
                  <a:srgbClr val="FED531"/>
                </a:solidFill>
                <a:latin typeface="Georgia"/>
                <a:cs typeface="Georgia"/>
              </a:rPr>
              <a:t>GIẢNG VIÊN: THÁI HUY TÂN</a:t>
            </a:r>
            <a:endParaRPr sz="1600">
              <a:latin typeface="Georgia"/>
              <a:cs typeface="Georgia"/>
            </a:endParaRPr>
          </a:p>
        </p:txBody>
      </p:sp>
      <p:sp>
        <p:nvSpPr>
          <p:cNvPr id="10" name="object 9">
            <a:extLst>
              <a:ext uri="{FF2B5EF4-FFF2-40B4-BE49-F238E27FC236}">
                <a16:creationId xmlns:a16="http://schemas.microsoft.com/office/drawing/2014/main" id="{D2FCBA06-F095-4C30-BD2E-F527F127F8CB}"/>
              </a:ext>
            </a:extLst>
          </p:cNvPr>
          <p:cNvSpPr/>
          <p:nvPr/>
        </p:nvSpPr>
        <p:spPr>
          <a:xfrm>
            <a:off x="6708117" y="6883223"/>
            <a:ext cx="1676399" cy="1676399"/>
          </a:xfrm>
          <a:prstGeom prst="rect">
            <a:avLst/>
          </a:prstGeom>
          <a:blipFill>
            <a:blip r:embed="rId3" cstate="print"/>
            <a:stretch>
              <a:fillRect/>
            </a:stretch>
          </a:blipFill>
        </p:spPr>
        <p:txBody>
          <a:bodyPr wrap="square" lIns="0" tIns="0" rIns="0" bIns="0" rtlCol="0"/>
          <a:lstStyle/>
          <a:p>
            <a:endParaRPr/>
          </a:p>
        </p:txBody>
      </p:sp>
      <p:sp>
        <p:nvSpPr>
          <p:cNvPr id="11" name="object 9">
            <a:extLst>
              <a:ext uri="{FF2B5EF4-FFF2-40B4-BE49-F238E27FC236}">
                <a16:creationId xmlns:a16="http://schemas.microsoft.com/office/drawing/2014/main" id="{EBA9BFA4-EEF3-4F5D-B92D-195202D0609B}"/>
              </a:ext>
            </a:extLst>
          </p:cNvPr>
          <p:cNvSpPr/>
          <p:nvPr/>
        </p:nvSpPr>
        <p:spPr>
          <a:xfrm>
            <a:off x="16910090" y="-674031"/>
            <a:ext cx="1676399" cy="1676399"/>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82448151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0"/>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1"/>
                                        </p:tgtEl>
                                        <p:attrNameLst>
                                          <p:attrName>r</p:attrName>
                                        </p:attrNameLst>
                                      </p:cBhvr>
                                    </p:animRo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 calcmode="lin" valueType="num">
                                      <p:cBhvr additive="base">
                                        <p:cTn id="19"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xEl>
                                              <p:pRg st="5" end="5"/>
                                            </p:txEl>
                                          </p:spTgt>
                                        </p:tgtEl>
                                        <p:attrNameLst>
                                          <p:attrName>style.visibility</p:attrName>
                                        </p:attrNameLst>
                                      </p:cBhvr>
                                      <p:to>
                                        <p:strVal val="visible"/>
                                      </p:to>
                                    </p:set>
                                    <p:anim calcmode="lin" valueType="num">
                                      <p:cBhvr additive="base">
                                        <p:cTn id="25"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 calcmode="lin" valueType="num">
                                      <p:cBhvr additive="base">
                                        <p:cTn id="31"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6">
                                            <p:txEl>
                                              <p:pRg st="9" end="9"/>
                                            </p:txEl>
                                          </p:spTgt>
                                        </p:tgtEl>
                                        <p:attrNameLst>
                                          <p:attrName>style.visibility</p:attrName>
                                        </p:attrNameLst>
                                      </p:cBhvr>
                                      <p:to>
                                        <p:strVal val="visible"/>
                                      </p:to>
                                    </p:set>
                                    <p:anim calcmode="lin" valueType="num">
                                      <p:cBhvr additive="base">
                                        <p:cTn id="37" dur="500" fill="hold"/>
                                        <p:tgtEl>
                                          <p:spTgt spid="6">
                                            <p:txEl>
                                              <p:pRg st="9" end="9"/>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10"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D2E2B"/>
          </a:solidFill>
        </p:spPr>
        <p:txBody>
          <a:bodyPr wrap="square" lIns="0" tIns="0" rIns="0" bIns="0" rtlCol="0"/>
          <a:lstStyle/>
          <a:p>
            <a:endParaRPr/>
          </a:p>
        </p:txBody>
      </p:sp>
      <p:sp>
        <p:nvSpPr>
          <p:cNvPr id="3" name="object 3"/>
          <p:cNvSpPr/>
          <p:nvPr/>
        </p:nvSpPr>
        <p:spPr>
          <a:xfrm>
            <a:off x="16719041" y="1197479"/>
            <a:ext cx="369570" cy="332105"/>
          </a:xfrm>
          <a:custGeom>
            <a:avLst/>
            <a:gdLst/>
            <a:ahLst/>
            <a:cxnLst/>
            <a:rect l="l" t="t" r="r" b="b"/>
            <a:pathLst>
              <a:path w="369569" h="332105">
                <a:moveTo>
                  <a:pt x="323799" y="331854"/>
                </a:moveTo>
                <a:lnTo>
                  <a:pt x="317270" y="331854"/>
                </a:lnTo>
                <a:lnTo>
                  <a:pt x="302172" y="329610"/>
                </a:lnTo>
                <a:lnTo>
                  <a:pt x="288440" y="323148"/>
                </a:lnTo>
                <a:lnTo>
                  <a:pt x="277031" y="312874"/>
                </a:lnTo>
                <a:lnTo>
                  <a:pt x="268904" y="299195"/>
                </a:lnTo>
                <a:lnTo>
                  <a:pt x="237128" y="241090"/>
                </a:lnTo>
                <a:lnTo>
                  <a:pt x="196987" y="194658"/>
                </a:lnTo>
                <a:lnTo>
                  <a:pt x="153271" y="158891"/>
                </a:lnTo>
                <a:lnTo>
                  <a:pt x="110771" y="132782"/>
                </a:lnTo>
                <a:lnTo>
                  <a:pt x="74277" y="115325"/>
                </a:lnTo>
                <a:lnTo>
                  <a:pt x="38465" y="102336"/>
                </a:lnTo>
                <a:lnTo>
                  <a:pt x="19851" y="93254"/>
                </a:lnTo>
                <a:lnTo>
                  <a:pt x="6633" y="78243"/>
                </a:lnTo>
                <a:lnTo>
                  <a:pt x="0" y="59348"/>
                </a:lnTo>
                <a:lnTo>
                  <a:pt x="1138" y="38614"/>
                </a:lnTo>
                <a:lnTo>
                  <a:pt x="10218" y="19941"/>
                </a:lnTo>
                <a:lnTo>
                  <a:pt x="25231" y="6669"/>
                </a:lnTo>
                <a:lnTo>
                  <a:pt x="44118" y="0"/>
                </a:lnTo>
                <a:lnTo>
                  <a:pt x="64822" y="1137"/>
                </a:lnTo>
                <a:lnTo>
                  <a:pt x="128846" y="24922"/>
                </a:lnTo>
                <a:lnTo>
                  <a:pt x="167367" y="44318"/>
                </a:lnTo>
                <a:lnTo>
                  <a:pt x="209913" y="70656"/>
                </a:lnTo>
                <a:lnTo>
                  <a:pt x="253748" y="104658"/>
                </a:lnTo>
                <a:lnTo>
                  <a:pt x="296133" y="147050"/>
                </a:lnTo>
                <a:lnTo>
                  <a:pt x="334332" y="198557"/>
                </a:lnTo>
                <a:lnTo>
                  <a:pt x="365605" y="259901"/>
                </a:lnTo>
                <a:lnTo>
                  <a:pt x="369436" y="280311"/>
                </a:lnTo>
                <a:lnTo>
                  <a:pt x="365305" y="299927"/>
                </a:lnTo>
                <a:lnTo>
                  <a:pt x="354136" y="316556"/>
                </a:lnTo>
                <a:lnTo>
                  <a:pt x="336855" y="328005"/>
                </a:lnTo>
                <a:lnTo>
                  <a:pt x="330435" y="330620"/>
                </a:lnTo>
                <a:lnTo>
                  <a:pt x="323799" y="331854"/>
                </a:lnTo>
                <a:close/>
              </a:path>
            </a:pathLst>
          </a:custGeom>
          <a:solidFill>
            <a:srgbClr val="FED531"/>
          </a:solidFill>
        </p:spPr>
        <p:txBody>
          <a:bodyPr wrap="square" lIns="0" tIns="0" rIns="0" bIns="0" rtlCol="0"/>
          <a:lstStyle/>
          <a:p>
            <a:endParaRPr/>
          </a:p>
        </p:txBody>
      </p:sp>
      <p:sp>
        <p:nvSpPr>
          <p:cNvPr id="4" name="object 4"/>
          <p:cNvSpPr/>
          <p:nvPr/>
        </p:nvSpPr>
        <p:spPr>
          <a:xfrm>
            <a:off x="16096099" y="1029034"/>
            <a:ext cx="1162050" cy="1689100"/>
          </a:xfrm>
          <a:custGeom>
            <a:avLst/>
            <a:gdLst/>
            <a:ahLst/>
            <a:cxnLst/>
            <a:rect l="l" t="t" r="r" b="b"/>
            <a:pathLst>
              <a:path w="1162050" h="1689100">
                <a:moveTo>
                  <a:pt x="622706" y="1689100"/>
                </a:moveTo>
                <a:lnTo>
                  <a:pt x="539340" y="1689100"/>
                </a:lnTo>
                <a:lnTo>
                  <a:pt x="498911" y="1676400"/>
                </a:lnTo>
                <a:lnTo>
                  <a:pt x="460983" y="1651000"/>
                </a:lnTo>
                <a:lnTo>
                  <a:pt x="426802" y="1625600"/>
                </a:lnTo>
                <a:lnTo>
                  <a:pt x="329808" y="1524000"/>
                </a:lnTo>
                <a:lnTo>
                  <a:pt x="301803" y="1498600"/>
                </a:lnTo>
                <a:lnTo>
                  <a:pt x="281305" y="1460500"/>
                </a:lnTo>
                <a:lnTo>
                  <a:pt x="268713" y="1409700"/>
                </a:lnTo>
                <a:lnTo>
                  <a:pt x="264426" y="1371600"/>
                </a:lnTo>
                <a:lnTo>
                  <a:pt x="264426" y="1270000"/>
                </a:lnTo>
                <a:lnTo>
                  <a:pt x="261550" y="1219200"/>
                </a:lnTo>
                <a:lnTo>
                  <a:pt x="253393" y="1168400"/>
                </a:lnTo>
                <a:lnTo>
                  <a:pt x="240657" y="1117600"/>
                </a:lnTo>
                <a:lnTo>
                  <a:pt x="224048" y="1079500"/>
                </a:lnTo>
                <a:lnTo>
                  <a:pt x="204270" y="1028700"/>
                </a:lnTo>
                <a:lnTo>
                  <a:pt x="182027" y="990600"/>
                </a:lnTo>
                <a:lnTo>
                  <a:pt x="158024" y="952500"/>
                </a:lnTo>
                <a:lnTo>
                  <a:pt x="108484" y="876300"/>
                </a:lnTo>
                <a:lnTo>
                  <a:pt x="84613" y="838200"/>
                </a:lnTo>
                <a:lnTo>
                  <a:pt x="62169" y="800100"/>
                </a:lnTo>
                <a:lnTo>
                  <a:pt x="41970" y="762000"/>
                </a:lnTo>
                <a:lnTo>
                  <a:pt x="24836" y="711200"/>
                </a:lnTo>
                <a:lnTo>
                  <a:pt x="11583" y="660400"/>
                </a:lnTo>
                <a:lnTo>
                  <a:pt x="3032" y="622300"/>
                </a:lnTo>
                <a:lnTo>
                  <a:pt x="0" y="558800"/>
                </a:lnTo>
                <a:lnTo>
                  <a:pt x="1929" y="520700"/>
                </a:lnTo>
                <a:lnTo>
                  <a:pt x="7618" y="469900"/>
                </a:lnTo>
                <a:lnTo>
                  <a:pt x="16915" y="419100"/>
                </a:lnTo>
                <a:lnTo>
                  <a:pt x="29670" y="381000"/>
                </a:lnTo>
                <a:lnTo>
                  <a:pt x="45731" y="342900"/>
                </a:lnTo>
                <a:lnTo>
                  <a:pt x="64949" y="304800"/>
                </a:lnTo>
                <a:lnTo>
                  <a:pt x="87173" y="266700"/>
                </a:lnTo>
                <a:lnTo>
                  <a:pt x="112251" y="228600"/>
                </a:lnTo>
                <a:lnTo>
                  <a:pt x="140034" y="190500"/>
                </a:lnTo>
                <a:lnTo>
                  <a:pt x="170370" y="165100"/>
                </a:lnTo>
                <a:lnTo>
                  <a:pt x="203109" y="127000"/>
                </a:lnTo>
                <a:lnTo>
                  <a:pt x="238100" y="101600"/>
                </a:lnTo>
                <a:lnTo>
                  <a:pt x="275193" y="76200"/>
                </a:lnTo>
                <a:lnTo>
                  <a:pt x="314236" y="63500"/>
                </a:lnTo>
                <a:lnTo>
                  <a:pt x="355079" y="38100"/>
                </a:lnTo>
                <a:lnTo>
                  <a:pt x="397572" y="25400"/>
                </a:lnTo>
                <a:lnTo>
                  <a:pt x="486904" y="0"/>
                </a:lnTo>
                <a:lnTo>
                  <a:pt x="675145" y="0"/>
                </a:lnTo>
                <a:lnTo>
                  <a:pt x="764477" y="25400"/>
                </a:lnTo>
                <a:lnTo>
                  <a:pt x="806970" y="38100"/>
                </a:lnTo>
                <a:lnTo>
                  <a:pt x="847813" y="63500"/>
                </a:lnTo>
                <a:lnTo>
                  <a:pt x="886856" y="76200"/>
                </a:lnTo>
                <a:lnTo>
                  <a:pt x="923949" y="101600"/>
                </a:lnTo>
                <a:lnTo>
                  <a:pt x="485083" y="101600"/>
                </a:lnTo>
                <a:lnTo>
                  <a:pt x="439435" y="114300"/>
                </a:lnTo>
                <a:lnTo>
                  <a:pt x="395661" y="139700"/>
                </a:lnTo>
                <a:lnTo>
                  <a:pt x="354000" y="152400"/>
                </a:lnTo>
                <a:lnTo>
                  <a:pt x="314696" y="177800"/>
                </a:lnTo>
                <a:lnTo>
                  <a:pt x="277989" y="203200"/>
                </a:lnTo>
                <a:lnTo>
                  <a:pt x="244121" y="228600"/>
                </a:lnTo>
                <a:lnTo>
                  <a:pt x="213334" y="266700"/>
                </a:lnTo>
                <a:lnTo>
                  <a:pt x="185868" y="304800"/>
                </a:lnTo>
                <a:lnTo>
                  <a:pt x="161965" y="342900"/>
                </a:lnTo>
                <a:lnTo>
                  <a:pt x="141867" y="381000"/>
                </a:lnTo>
                <a:lnTo>
                  <a:pt x="125815" y="419100"/>
                </a:lnTo>
                <a:lnTo>
                  <a:pt x="114050" y="469900"/>
                </a:lnTo>
                <a:lnTo>
                  <a:pt x="106815" y="520700"/>
                </a:lnTo>
                <a:lnTo>
                  <a:pt x="104350" y="558800"/>
                </a:lnTo>
                <a:lnTo>
                  <a:pt x="107505" y="609600"/>
                </a:lnTo>
                <a:lnTo>
                  <a:pt x="116444" y="660400"/>
                </a:lnTo>
                <a:lnTo>
                  <a:pt x="130375" y="698500"/>
                </a:lnTo>
                <a:lnTo>
                  <a:pt x="148508" y="736600"/>
                </a:lnTo>
                <a:lnTo>
                  <a:pt x="170051" y="774700"/>
                </a:lnTo>
                <a:lnTo>
                  <a:pt x="194214" y="812800"/>
                </a:lnTo>
                <a:lnTo>
                  <a:pt x="244814" y="901700"/>
                </a:lnTo>
                <a:lnTo>
                  <a:pt x="269341" y="939800"/>
                </a:lnTo>
                <a:lnTo>
                  <a:pt x="292946" y="977900"/>
                </a:lnTo>
                <a:lnTo>
                  <a:pt x="314790" y="1016000"/>
                </a:lnTo>
                <a:lnTo>
                  <a:pt x="334033" y="1066800"/>
                </a:lnTo>
                <a:lnTo>
                  <a:pt x="349835" y="1117600"/>
                </a:lnTo>
                <a:lnTo>
                  <a:pt x="922131" y="1117600"/>
                </a:lnTo>
                <a:lnTo>
                  <a:pt x="917973" y="1130300"/>
                </a:lnTo>
                <a:lnTo>
                  <a:pt x="905789" y="1181100"/>
                </a:lnTo>
                <a:lnTo>
                  <a:pt x="903037" y="1219200"/>
                </a:lnTo>
                <a:lnTo>
                  <a:pt x="367051" y="1219200"/>
                </a:lnTo>
                <a:lnTo>
                  <a:pt x="367797" y="1231900"/>
                </a:lnTo>
                <a:lnTo>
                  <a:pt x="368336" y="1244600"/>
                </a:lnTo>
                <a:lnTo>
                  <a:pt x="368663" y="1257300"/>
                </a:lnTo>
                <a:lnTo>
                  <a:pt x="368773" y="1371600"/>
                </a:lnTo>
                <a:lnTo>
                  <a:pt x="369408" y="1384300"/>
                </a:lnTo>
                <a:lnTo>
                  <a:pt x="371290" y="1397000"/>
                </a:lnTo>
                <a:lnTo>
                  <a:pt x="374381" y="1409700"/>
                </a:lnTo>
                <a:lnTo>
                  <a:pt x="378644" y="1422400"/>
                </a:lnTo>
                <a:lnTo>
                  <a:pt x="890196" y="1422400"/>
                </a:lnTo>
                <a:lnTo>
                  <a:pt x="880753" y="1460500"/>
                </a:lnTo>
                <a:lnTo>
                  <a:pt x="860255" y="1498600"/>
                </a:lnTo>
                <a:lnTo>
                  <a:pt x="832252" y="1524000"/>
                </a:lnTo>
                <a:lnTo>
                  <a:pt x="472417" y="1524000"/>
                </a:lnTo>
                <a:lnTo>
                  <a:pt x="500586" y="1549400"/>
                </a:lnTo>
                <a:lnTo>
                  <a:pt x="538201" y="1574800"/>
                </a:lnTo>
                <a:lnTo>
                  <a:pt x="581030" y="1587500"/>
                </a:lnTo>
                <a:lnTo>
                  <a:pt x="771626" y="1587500"/>
                </a:lnTo>
                <a:lnTo>
                  <a:pt x="735251" y="1625600"/>
                </a:lnTo>
                <a:lnTo>
                  <a:pt x="701070" y="1651000"/>
                </a:lnTo>
                <a:lnTo>
                  <a:pt x="663138" y="1676400"/>
                </a:lnTo>
                <a:lnTo>
                  <a:pt x="622706" y="1689100"/>
                </a:lnTo>
                <a:close/>
              </a:path>
              <a:path w="1162050" h="1689100">
                <a:moveTo>
                  <a:pt x="922131" y="1117600"/>
                </a:moveTo>
                <a:lnTo>
                  <a:pt x="812040" y="1117600"/>
                </a:lnTo>
                <a:lnTo>
                  <a:pt x="827952" y="1066800"/>
                </a:lnTo>
                <a:lnTo>
                  <a:pt x="847399" y="1016000"/>
                </a:lnTo>
                <a:lnTo>
                  <a:pt x="869482" y="977900"/>
                </a:lnTo>
                <a:lnTo>
                  <a:pt x="893304" y="927100"/>
                </a:lnTo>
                <a:lnTo>
                  <a:pt x="942570" y="850900"/>
                </a:lnTo>
                <a:lnTo>
                  <a:pt x="972552" y="812800"/>
                </a:lnTo>
                <a:lnTo>
                  <a:pt x="999881" y="762000"/>
                </a:lnTo>
                <a:lnTo>
                  <a:pt x="1023309" y="711200"/>
                </a:lnTo>
                <a:lnTo>
                  <a:pt x="1041589" y="673100"/>
                </a:lnTo>
                <a:lnTo>
                  <a:pt x="1053471" y="622300"/>
                </a:lnTo>
                <a:lnTo>
                  <a:pt x="1057710" y="558800"/>
                </a:lnTo>
                <a:lnTo>
                  <a:pt x="1055244" y="520700"/>
                </a:lnTo>
                <a:lnTo>
                  <a:pt x="1048008" y="469900"/>
                </a:lnTo>
                <a:lnTo>
                  <a:pt x="1036243" y="419100"/>
                </a:lnTo>
                <a:lnTo>
                  <a:pt x="1020191" y="381000"/>
                </a:lnTo>
                <a:lnTo>
                  <a:pt x="1000092" y="342900"/>
                </a:lnTo>
                <a:lnTo>
                  <a:pt x="976189" y="304800"/>
                </a:lnTo>
                <a:lnTo>
                  <a:pt x="948723" y="266700"/>
                </a:lnTo>
                <a:lnTo>
                  <a:pt x="917936" y="228600"/>
                </a:lnTo>
                <a:lnTo>
                  <a:pt x="884068" y="203200"/>
                </a:lnTo>
                <a:lnTo>
                  <a:pt x="847362" y="177800"/>
                </a:lnTo>
                <a:lnTo>
                  <a:pt x="808058" y="152400"/>
                </a:lnTo>
                <a:lnTo>
                  <a:pt x="766398" y="139700"/>
                </a:lnTo>
                <a:lnTo>
                  <a:pt x="722624" y="114300"/>
                </a:lnTo>
                <a:lnTo>
                  <a:pt x="676978" y="101600"/>
                </a:lnTo>
                <a:lnTo>
                  <a:pt x="923949" y="101600"/>
                </a:lnTo>
                <a:lnTo>
                  <a:pt x="958940" y="127000"/>
                </a:lnTo>
                <a:lnTo>
                  <a:pt x="991679" y="165100"/>
                </a:lnTo>
                <a:lnTo>
                  <a:pt x="1022015" y="190500"/>
                </a:lnTo>
                <a:lnTo>
                  <a:pt x="1049798" y="228600"/>
                </a:lnTo>
                <a:lnTo>
                  <a:pt x="1074876" y="266700"/>
                </a:lnTo>
                <a:lnTo>
                  <a:pt x="1097100" y="304800"/>
                </a:lnTo>
                <a:lnTo>
                  <a:pt x="1116318" y="342900"/>
                </a:lnTo>
                <a:lnTo>
                  <a:pt x="1132379" y="381000"/>
                </a:lnTo>
                <a:lnTo>
                  <a:pt x="1145134" y="419100"/>
                </a:lnTo>
                <a:lnTo>
                  <a:pt x="1154431" y="469900"/>
                </a:lnTo>
                <a:lnTo>
                  <a:pt x="1160120" y="520700"/>
                </a:lnTo>
                <a:lnTo>
                  <a:pt x="1162049" y="558800"/>
                </a:lnTo>
                <a:lnTo>
                  <a:pt x="1159033" y="609600"/>
                </a:lnTo>
                <a:lnTo>
                  <a:pt x="1150528" y="660400"/>
                </a:lnTo>
                <a:lnTo>
                  <a:pt x="1137347" y="711200"/>
                </a:lnTo>
                <a:lnTo>
                  <a:pt x="1120305" y="762000"/>
                </a:lnTo>
                <a:lnTo>
                  <a:pt x="1100216" y="800100"/>
                </a:lnTo>
                <a:lnTo>
                  <a:pt x="1077892" y="838200"/>
                </a:lnTo>
                <a:lnTo>
                  <a:pt x="1054150" y="876300"/>
                </a:lnTo>
                <a:lnTo>
                  <a:pt x="1003280" y="952500"/>
                </a:lnTo>
                <a:lnTo>
                  <a:pt x="978047" y="990600"/>
                </a:lnTo>
                <a:lnTo>
                  <a:pt x="954892" y="1041400"/>
                </a:lnTo>
                <a:lnTo>
                  <a:pt x="934604" y="1079500"/>
                </a:lnTo>
                <a:lnTo>
                  <a:pt x="922131" y="1117600"/>
                </a:lnTo>
                <a:close/>
              </a:path>
              <a:path w="1162050" h="1689100">
                <a:moveTo>
                  <a:pt x="737772" y="1117600"/>
                </a:moveTo>
                <a:lnTo>
                  <a:pt x="415421" y="1117600"/>
                </a:lnTo>
                <a:lnTo>
                  <a:pt x="437669" y="1104900"/>
                </a:lnTo>
                <a:lnTo>
                  <a:pt x="458925" y="1092200"/>
                </a:lnTo>
                <a:lnTo>
                  <a:pt x="479185" y="1079500"/>
                </a:lnTo>
                <a:lnTo>
                  <a:pt x="498444" y="1066800"/>
                </a:lnTo>
                <a:lnTo>
                  <a:pt x="449016" y="1003300"/>
                </a:lnTo>
                <a:lnTo>
                  <a:pt x="416678" y="939800"/>
                </a:lnTo>
                <a:lnTo>
                  <a:pt x="397924" y="889000"/>
                </a:lnTo>
                <a:lnTo>
                  <a:pt x="389247" y="838200"/>
                </a:lnTo>
                <a:lnTo>
                  <a:pt x="387140" y="800100"/>
                </a:lnTo>
                <a:lnTo>
                  <a:pt x="388097" y="787400"/>
                </a:lnTo>
                <a:lnTo>
                  <a:pt x="395508" y="736600"/>
                </a:lnTo>
                <a:lnTo>
                  <a:pt x="414862" y="685800"/>
                </a:lnTo>
                <a:lnTo>
                  <a:pt x="444403" y="647700"/>
                </a:lnTo>
                <a:lnTo>
                  <a:pt x="482376" y="622300"/>
                </a:lnTo>
                <a:lnTo>
                  <a:pt x="527025" y="609600"/>
                </a:lnTo>
                <a:lnTo>
                  <a:pt x="576593" y="596900"/>
                </a:lnTo>
                <a:lnTo>
                  <a:pt x="626635" y="609600"/>
                </a:lnTo>
                <a:lnTo>
                  <a:pt x="671640" y="622300"/>
                </a:lnTo>
                <a:lnTo>
                  <a:pt x="709799" y="647700"/>
                </a:lnTo>
                <a:lnTo>
                  <a:pt x="739304" y="685800"/>
                </a:lnTo>
                <a:lnTo>
                  <a:pt x="744064" y="698500"/>
                </a:lnTo>
                <a:lnTo>
                  <a:pt x="576590" y="698500"/>
                </a:lnTo>
                <a:lnTo>
                  <a:pt x="543852" y="711200"/>
                </a:lnTo>
                <a:lnTo>
                  <a:pt x="517091" y="723900"/>
                </a:lnTo>
                <a:lnTo>
                  <a:pt x="499034" y="749300"/>
                </a:lnTo>
                <a:lnTo>
                  <a:pt x="492409" y="787400"/>
                </a:lnTo>
                <a:lnTo>
                  <a:pt x="491331" y="812800"/>
                </a:lnTo>
                <a:lnTo>
                  <a:pt x="494240" y="838200"/>
                </a:lnTo>
                <a:lnTo>
                  <a:pt x="505628" y="876300"/>
                </a:lnTo>
                <a:lnTo>
                  <a:pt x="530538" y="939800"/>
                </a:lnTo>
                <a:lnTo>
                  <a:pt x="574009" y="990600"/>
                </a:lnTo>
                <a:lnTo>
                  <a:pt x="705151" y="990600"/>
                </a:lnTo>
                <a:lnTo>
                  <a:pt x="698774" y="1003300"/>
                </a:lnTo>
                <a:lnTo>
                  <a:pt x="651585" y="1066800"/>
                </a:lnTo>
                <a:lnTo>
                  <a:pt x="670863" y="1079500"/>
                </a:lnTo>
                <a:lnTo>
                  <a:pt x="691616" y="1092200"/>
                </a:lnTo>
                <a:lnTo>
                  <a:pt x="713900" y="1104900"/>
                </a:lnTo>
                <a:lnTo>
                  <a:pt x="737772" y="1117600"/>
                </a:lnTo>
                <a:close/>
              </a:path>
              <a:path w="1162050" h="1689100">
                <a:moveTo>
                  <a:pt x="705151" y="990600"/>
                </a:moveTo>
                <a:lnTo>
                  <a:pt x="574009" y="990600"/>
                </a:lnTo>
                <a:lnTo>
                  <a:pt x="590170" y="977900"/>
                </a:lnTo>
                <a:lnTo>
                  <a:pt x="604840" y="952500"/>
                </a:lnTo>
                <a:lnTo>
                  <a:pt x="629680" y="901700"/>
                </a:lnTo>
                <a:lnTo>
                  <a:pt x="647006" y="863600"/>
                </a:lnTo>
                <a:lnTo>
                  <a:pt x="656292" y="825500"/>
                </a:lnTo>
                <a:lnTo>
                  <a:pt x="660767" y="787400"/>
                </a:lnTo>
                <a:lnTo>
                  <a:pt x="654145" y="749300"/>
                </a:lnTo>
                <a:lnTo>
                  <a:pt x="636087" y="723900"/>
                </a:lnTo>
                <a:lnTo>
                  <a:pt x="609326" y="711200"/>
                </a:lnTo>
                <a:lnTo>
                  <a:pt x="576590" y="698500"/>
                </a:lnTo>
                <a:lnTo>
                  <a:pt x="744064" y="698500"/>
                </a:lnTo>
                <a:lnTo>
                  <a:pt x="758346" y="736600"/>
                </a:lnTo>
                <a:lnTo>
                  <a:pt x="765117" y="787400"/>
                </a:lnTo>
                <a:lnTo>
                  <a:pt x="764473" y="800100"/>
                </a:lnTo>
                <a:lnTo>
                  <a:pt x="760513" y="838200"/>
                </a:lnTo>
                <a:lnTo>
                  <a:pt x="750241" y="876300"/>
                </a:lnTo>
                <a:lnTo>
                  <a:pt x="730660" y="939800"/>
                </a:lnTo>
                <a:lnTo>
                  <a:pt x="705151" y="990600"/>
                </a:lnTo>
                <a:close/>
              </a:path>
              <a:path w="1162050" h="1689100">
                <a:moveTo>
                  <a:pt x="890196" y="1422400"/>
                </a:moveTo>
                <a:lnTo>
                  <a:pt x="783412" y="1422400"/>
                </a:lnTo>
                <a:lnTo>
                  <a:pt x="787678" y="1409700"/>
                </a:lnTo>
                <a:lnTo>
                  <a:pt x="790768" y="1397000"/>
                </a:lnTo>
                <a:lnTo>
                  <a:pt x="792648" y="1384300"/>
                </a:lnTo>
                <a:lnTo>
                  <a:pt x="793283" y="1371600"/>
                </a:lnTo>
                <a:lnTo>
                  <a:pt x="581031" y="1371600"/>
                </a:lnTo>
                <a:lnTo>
                  <a:pt x="560723" y="1358900"/>
                </a:lnTo>
                <a:lnTo>
                  <a:pt x="544140" y="1358900"/>
                </a:lnTo>
                <a:lnTo>
                  <a:pt x="532959" y="1333500"/>
                </a:lnTo>
                <a:lnTo>
                  <a:pt x="528860" y="1320800"/>
                </a:lnTo>
                <a:lnTo>
                  <a:pt x="532959" y="1295400"/>
                </a:lnTo>
                <a:lnTo>
                  <a:pt x="544140" y="1282700"/>
                </a:lnTo>
                <a:lnTo>
                  <a:pt x="560723" y="1270000"/>
                </a:lnTo>
                <a:lnTo>
                  <a:pt x="581031" y="1257300"/>
                </a:lnTo>
                <a:lnTo>
                  <a:pt x="795774" y="1257300"/>
                </a:lnTo>
                <a:lnTo>
                  <a:pt x="796388" y="1244600"/>
                </a:lnTo>
                <a:lnTo>
                  <a:pt x="797679" y="1219200"/>
                </a:lnTo>
                <a:lnTo>
                  <a:pt x="903037" y="1219200"/>
                </a:lnTo>
                <a:lnTo>
                  <a:pt x="901202" y="1244600"/>
                </a:lnTo>
                <a:lnTo>
                  <a:pt x="898714" y="1282700"/>
                </a:lnTo>
                <a:lnTo>
                  <a:pt x="897630" y="1320800"/>
                </a:lnTo>
                <a:lnTo>
                  <a:pt x="897630" y="1371600"/>
                </a:lnTo>
                <a:lnTo>
                  <a:pt x="893344" y="1409700"/>
                </a:lnTo>
                <a:lnTo>
                  <a:pt x="890196" y="1422400"/>
                </a:lnTo>
                <a:close/>
              </a:path>
              <a:path w="1162050" h="1689100">
                <a:moveTo>
                  <a:pt x="771626" y="1587500"/>
                </a:moveTo>
                <a:lnTo>
                  <a:pt x="581030" y="1587500"/>
                </a:lnTo>
                <a:lnTo>
                  <a:pt x="623857" y="1574800"/>
                </a:lnTo>
                <a:lnTo>
                  <a:pt x="661466" y="1549400"/>
                </a:lnTo>
                <a:lnTo>
                  <a:pt x="689639" y="1524000"/>
                </a:lnTo>
                <a:lnTo>
                  <a:pt x="832252" y="1524000"/>
                </a:lnTo>
                <a:lnTo>
                  <a:pt x="771626" y="1587500"/>
                </a:lnTo>
                <a:close/>
              </a:path>
            </a:pathLst>
          </a:custGeom>
          <a:solidFill>
            <a:srgbClr val="FED531"/>
          </a:solidFill>
        </p:spPr>
        <p:txBody>
          <a:bodyPr wrap="square" lIns="0" tIns="0" rIns="0" bIns="0" rtlCol="0"/>
          <a:lstStyle/>
          <a:p>
            <a:endParaRPr/>
          </a:p>
        </p:txBody>
      </p:sp>
      <p:sp>
        <p:nvSpPr>
          <p:cNvPr id="5" name="object 5"/>
          <p:cNvSpPr txBox="1">
            <a:spLocks noGrp="1"/>
          </p:cNvSpPr>
          <p:nvPr>
            <p:ph type="title"/>
          </p:nvPr>
        </p:nvSpPr>
        <p:spPr>
          <a:xfrm>
            <a:off x="1003784" y="346488"/>
            <a:ext cx="10350016" cy="1870384"/>
          </a:xfrm>
          <a:prstGeom prst="rect">
            <a:avLst/>
          </a:prstGeom>
        </p:spPr>
        <p:txBody>
          <a:bodyPr vert="horz" wrap="square" lIns="0" tIns="518795" rIns="0" bIns="0" rtlCol="0">
            <a:spAutoFit/>
          </a:bodyPr>
          <a:lstStyle/>
          <a:p>
            <a:pPr marL="24765">
              <a:lnSpc>
                <a:spcPct val="100000"/>
              </a:lnSpc>
              <a:spcBef>
                <a:spcPts val="4085"/>
              </a:spcBef>
            </a:pPr>
            <a:r>
              <a:rPr lang="en-US" b="1" spc="-114">
                <a:latin typeface="VNF-Futura" panose="02000503000000020004" pitchFamily="2" charset="0"/>
              </a:rPr>
              <a:t>TÀI LIỆU THAM KHẢO</a:t>
            </a:r>
            <a:endParaRPr b="1" spc="-114" dirty="0">
              <a:latin typeface="VNF-Futura" panose="02000503000000020004" pitchFamily="2" charset="0"/>
            </a:endParaRPr>
          </a:p>
        </p:txBody>
      </p:sp>
      <p:sp>
        <p:nvSpPr>
          <p:cNvPr id="6" name="object 6"/>
          <p:cNvSpPr txBox="1"/>
          <p:nvPr/>
        </p:nvSpPr>
        <p:spPr>
          <a:xfrm>
            <a:off x="1034264" y="2771474"/>
            <a:ext cx="15577336" cy="6949980"/>
          </a:xfrm>
          <a:prstGeom prst="rect">
            <a:avLst/>
          </a:prstGeom>
        </p:spPr>
        <p:txBody>
          <a:bodyPr vert="horz" wrap="square" lIns="0" tIns="17145" rIns="0" bIns="0" rtlCol="0">
            <a:spAutoFit/>
          </a:bodyPr>
          <a:lstStyle/>
          <a:p>
            <a:pPr marL="12700">
              <a:lnSpc>
                <a:spcPct val="100000"/>
              </a:lnSpc>
              <a:spcBef>
                <a:spcPts val="135"/>
              </a:spcBef>
            </a:pPr>
            <a:r>
              <a:rPr lang="en-US" sz="2800" spc="-65">
                <a:solidFill>
                  <a:srgbClr val="FED531"/>
                </a:solidFill>
                <a:latin typeface="Lucida Sans Unicode"/>
                <a:cs typeface="Lucida Sans Unicode"/>
              </a:rPr>
              <a:t>HÌNH ẢNH SLIDE 8:</a:t>
            </a:r>
          </a:p>
          <a:p>
            <a:pPr marL="12700">
              <a:lnSpc>
                <a:spcPct val="100000"/>
              </a:lnSpc>
              <a:spcBef>
                <a:spcPts val="135"/>
              </a:spcBef>
            </a:pPr>
            <a:endParaRPr lang="en-US" sz="2450" spc="-175">
              <a:solidFill>
                <a:srgbClr val="FED531"/>
              </a:solidFill>
              <a:latin typeface="Lucida Sans Unicode"/>
              <a:cs typeface="Lucida Sans Unicode"/>
            </a:endParaRPr>
          </a:p>
          <a:p>
            <a:pPr marL="12700">
              <a:lnSpc>
                <a:spcPct val="100000"/>
              </a:lnSpc>
              <a:spcBef>
                <a:spcPts val="1295"/>
              </a:spcBef>
            </a:pPr>
            <a:r>
              <a:rPr lang="en-US" sz="2450">
                <a:solidFill>
                  <a:srgbClr val="FED531"/>
                </a:solidFill>
                <a:latin typeface="Lucida Sans" panose="020B0602030504020204" pitchFamily="34" charset="0"/>
                <a:cs typeface="Angsana New" panose="020B0502040204020203" pitchFamily="18" charset="-34"/>
              </a:rPr>
              <a:t>https://www.google.com/url?sa=i&amp;url=https%3A%2F%2Fwww.rippleslearning.com%2Fcertification-courses%2Fleadership-certificate-course%2F&amp;psig=AOvVaw1HTD4Ba0TpWnKZN5j7XBsj&amp;ust=1588054614353000&amp;source=images&amp;cd=vfe&amp;ved=0CAIQjRxqFwoTCOjr74n7h-kCFQAAAAAdAAAAABAD</a:t>
            </a:r>
          </a:p>
          <a:p>
            <a:pPr marL="12700">
              <a:lnSpc>
                <a:spcPct val="100000"/>
              </a:lnSpc>
              <a:spcBef>
                <a:spcPts val="1295"/>
              </a:spcBef>
            </a:pPr>
            <a:endParaRPr lang="en-US" sz="2450">
              <a:solidFill>
                <a:srgbClr val="FED531"/>
              </a:solidFill>
              <a:latin typeface="Lucida Sans" panose="020B0602030504020204" pitchFamily="34" charset="0"/>
              <a:cs typeface="Angsana New" panose="020B0502040204020203" pitchFamily="18" charset="-34"/>
            </a:endParaRPr>
          </a:p>
          <a:p>
            <a:pPr marL="12700">
              <a:lnSpc>
                <a:spcPct val="100000"/>
              </a:lnSpc>
              <a:spcBef>
                <a:spcPts val="1295"/>
              </a:spcBef>
            </a:pPr>
            <a:r>
              <a:rPr lang="en-US" sz="2450">
                <a:solidFill>
                  <a:srgbClr val="FED531"/>
                </a:solidFill>
                <a:latin typeface="Lucida Sans" panose="020B0602030504020204" pitchFamily="34" charset="0"/>
                <a:cs typeface="Angsana New" panose="020B0502040204020203" pitchFamily="18" charset="-34"/>
              </a:rPr>
              <a:t>https://www.google.com/url?sa=i&amp;url=https%3A%2F%2Fadventourlyingl3232.weebly.com%2Fadventures-of-a-future-linguist%2Farchives%2F10-2015&amp;psig=AOvVaw26nGBfMaJtzNr3sOpck6Nw&amp;ust=1588054718246000&amp;source=images&amp;cd=vfe&amp;ved=0CAIQjRxqFwoTCMCd36v7h-kCFQAAAAAdAAAAABAK</a:t>
            </a:r>
          </a:p>
          <a:p>
            <a:pPr marL="12700">
              <a:lnSpc>
                <a:spcPct val="100000"/>
              </a:lnSpc>
              <a:spcBef>
                <a:spcPts val="1295"/>
              </a:spcBef>
            </a:pPr>
            <a:endParaRPr lang="en-US" sz="2450">
              <a:solidFill>
                <a:srgbClr val="FED531"/>
              </a:solidFill>
              <a:latin typeface="Lucida Sans" panose="020B0602030504020204" pitchFamily="34" charset="0"/>
              <a:cs typeface="Angsana New" panose="020B0502040204020203" pitchFamily="18" charset="-34"/>
            </a:endParaRPr>
          </a:p>
          <a:p>
            <a:pPr marL="12700">
              <a:lnSpc>
                <a:spcPct val="100000"/>
              </a:lnSpc>
              <a:spcBef>
                <a:spcPts val="1295"/>
              </a:spcBef>
            </a:pPr>
            <a:r>
              <a:rPr lang="en-US" sz="2450">
                <a:solidFill>
                  <a:srgbClr val="FED531"/>
                </a:solidFill>
                <a:latin typeface="Lucida Sans" panose="020B0602030504020204" pitchFamily="34" charset="0"/>
                <a:cs typeface="Angsana New" panose="020B0502040204020203" pitchFamily="18" charset="-34"/>
              </a:rPr>
              <a:t>https://www.google.com/url?sa=i&amp;url=https%3A%2F%2Fwww.sandler.com%2Fblog%2F6-benefits-of-teamwork-in-the-workplace%2F&amp;psig=AOvVaw0acDeoxHxp83QUqDJnaJ-h&amp;ust=1588054978400000&amp;source=images&amp;cd=vfe&amp;ved=0CAIQjRxqFwoTCOidm4H8h-kCFQAAAAAdAAAAABAD</a:t>
            </a:r>
            <a:endParaRPr sz="2450">
              <a:solidFill>
                <a:srgbClr val="FED531"/>
              </a:solidFill>
              <a:latin typeface="Lucida Sans" panose="020B0602030504020204" pitchFamily="34" charset="0"/>
              <a:cs typeface="Angsana New" panose="020B0502040204020203" pitchFamily="18" charset="-34"/>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1"/>
            <a:ext cx="18288000" cy="9543415"/>
          </a:xfrm>
          <a:custGeom>
            <a:avLst/>
            <a:gdLst/>
            <a:ahLst/>
            <a:cxnLst/>
            <a:rect l="l" t="t" r="r" b="b"/>
            <a:pathLst>
              <a:path w="18288000" h="9543415">
                <a:moveTo>
                  <a:pt x="0" y="9543415"/>
                </a:moveTo>
                <a:lnTo>
                  <a:pt x="18287999" y="9543415"/>
                </a:lnTo>
                <a:lnTo>
                  <a:pt x="18287999" y="0"/>
                </a:lnTo>
                <a:lnTo>
                  <a:pt x="0" y="0"/>
                </a:lnTo>
                <a:lnTo>
                  <a:pt x="0" y="9543415"/>
                </a:lnTo>
                <a:close/>
              </a:path>
            </a:pathLst>
          </a:custGeom>
          <a:solidFill>
            <a:srgbClr val="FED531"/>
          </a:solidFill>
        </p:spPr>
        <p:txBody>
          <a:bodyPr wrap="square" lIns="0" tIns="0" rIns="0" bIns="0" rtlCol="0"/>
          <a:lstStyle/>
          <a:p>
            <a:endParaRPr/>
          </a:p>
        </p:txBody>
      </p:sp>
      <p:sp>
        <p:nvSpPr>
          <p:cNvPr id="3" name="object 3"/>
          <p:cNvSpPr/>
          <p:nvPr/>
        </p:nvSpPr>
        <p:spPr>
          <a:xfrm>
            <a:off x="16719041" y="1197480"/>
            <a:ext cx="369570" cy="332105"/>
          </a:xfrm>
          <a:custGeom>
            <a:avLst/>
            <a:gdLst/>
            <a:ahLst/>
            <a:cxnLst/>
            <a:rect l="l" t="t" r="r" b="b"/>
            <a:pathLst>
              <a:path w="369569" h="332105">
                <a:moveTo>
                  <a:pt x="323799" y="331854"/>
                </a:moveTo>
                <a:lnTo>
                  <a:pt x="317270" y="331854"/>
                </a:lnTo>
                <a:lnTo>
                  <a:pt x="302172" y="329610"/>
                </a:lnTo>
                <a:lnTo>
                  <a:pt x="288440" y="323148"/>
                </a:lnTo>
                <a:lnTo>
                  <a:pt x="277031" y="312874"/>
                </a:lnTo>
                <a:lnTo>
                  <a:pt x="268904" y="299195"/>
                </a:lnTo>
                <a:lnTo>
                  <a:pt x="237128" y="241090"/>
                </a:lnTo>
                <a:lnTo>
                  <a:pt x="196987" y="194658"/>
                </a:lnTo>
                <a:lnTo>
                  <a:pt x="153271" y="158891"/>
                </a:lnTo>
                <a:lnTo>
                  <a:pt x="110771" y="132782"/>
                </a:lnTo>
                <a:lnTo>
                  <a:pt x="74277" y="115325"/>
                </a:lnTo>
                <a:lnTo>
                  <a:pt x="38465" y="102336"/>
                </a:lnTo>
                <a:lnTo>
                  <a:pt x="19851" y="93254"/>
                </a:lnTo>
                <a:lnTo>
                  <a:pt x="6633" y="78243"/>
                </a:lnTo>
                <a:lnTo>
                  <a:pt x="0" y="59348"/>
                </a:lnTo>
                <a:lnTo>
                  <a:pt x="1138" y="38614"/>
                </a:lnTo>
                <a:lnTo>
                  <a:pt x="10218" y="19941"/>
                </a:lnTo>
                <a:lnTo>
                  <a:pt x="25231" y="6669"/>
                </a:lnTo>
                <a:lnTo>
                  <a:pt x="44118" y="0"/>
                </a:lnTo>
                <a:lnTo>
                  <a:pt x="64822" y="1137"/>
                </a:lnTo>
                <a:lnTo>
                  <a:pt x="128846" y="24922"/>
                </a:lnTo>
                <a:lnTo>
                  <a:pt x="167367" y="44318"/>
                </a:lnTo>
                <a:lnTo>
                  <a:pt x="209913" y="70656"/>
                </a:lnTo>
                <a:lnTo>
                  <a:pt x="253748" y="104658"/>
                </a:lnTo>
                <a:lnTo>
                  <a:pt x="296133" y="147050"/>
                </a:lnTo>
                <a:lnTo>
                  <a:pt x="334332" y="198557"/>
                </a:lnTo>
                <a:lnTo>
                  <a:pt x="365605" y="259901"/>
                </a:lnTo>
                <a:lnTo>
                  <a:pt x="369436" y="280311"/>
                </a:lnTo>
                <a:lnTo>
                  <a:pt x="365305" y="299927"/>
                </a:lnTo>
                <a:lnTo>
                  <a:pt x="354136" y="316556"/>
                </a:lnTo>
                <a:lnTo>
                  <a:pt x="336855" y="328005"/>
                </a:lnTo>
                <a:lnTo>
                  <a:pt x="330435" y="330620"/>
                </a:lnTo>
                <a:lnTo>
                  <a:pt x="323799" y="331854"/>
                </a:lnTo>
                <a:close/>
              </a:path>
            </a:pathLst>
          </a:custGeom>
          <a:solidFill>
            <a:srgbClr val="2D2E2B"/>
          </a:solidFill>
        </p:spPr>
        <p:txBody>
          <a:bodyPr wrap="square" lIns="0" tIns="0" rIns="0" bIns="0" rtlCol="0"/>
          <a:lstStyle/>
          <a:p>
            <a:endParaRPr/>
          </a:p>
        </p:txBody>
      </p:sp>
      <p:sp>
        <p:nvSpPr>
          <p:cNvPr id="4" name="object 4"/>
          <p:cNvSpPr/>
          <p:nvPr/>
        </p:nvSpPr>
        <p:spPr>
          <a:xfrm>
            <a:off x="16096099" y="1029035"/>
            <a:ext cx="1162050" cy="1689100"/>
          </a:xfrm>
          <a:custGeom>
            <a:avLst/>
            <a:gdLst/>
            <a:ahLst/>
            <a:cxnLst/>
            <a:rect l="l" t="t" r="r" b="b"/>
            <a:pathLst>
              <a:path w="1162050" h="1689100">
                <a:moveTo>
                  <a:pt x="622706" y="1689100"/>
                </a:moveTo>
                <a:lnTo>
                  <a:pt x="539340" y="1689100"/>
                </a:lnTo>
                <a:lnTo>
                  <a:pt x="498911" y="1676400"/>
                </a:lnTo>
                <a:lnTo>
                  <a:pt x="460983" y="1651000"/>
                </a:lnTo>
                <a:lnTo>
                  <a:pt x="426802" y="1625600"/>
                </a:lnTo>
                <a:lnTo>
                  <a:pt x="329808" y="1524000"/>
                </a:lnTo>
                <a:lnTo>
                  <a:pt x="301803" y="1498600"/>
                </a:lnTo>
                <a:lnTo>
                  <a:pt x="281305" y="1460500"/>
                </a:lnTo>
                <a:lnTo>
                  <a:pt x="268713" y="1409700"/>
                </a:lnTo>
                <a:lnTo>
                  <a:pt x="264426" y="1371600"/>
                </a:lnTo>
                <a:lnTo>
                  <a:pt x="264426" y="1270000"/>
                </a:lnTo>
                <a:lnTo>
                  <a:pt x="261550" y="1219200"/>
                </a:lnTo>
                <a:lnTo>
                  <a:pt x="253393" y="1168400"/>
                </a:lnTo>
                <a:lnTo>
                  <a:pt x="240657" y="1117600"/>
                </a:lnTo>
                <a:lnTo>
                  <a:pt x="224048" y="1079500"/>
                </a:lnTo>
                <a:lnTo>
                  <a:pt x="204270" y="1028700"/>
                </a:lnTo>
                <a:lnTo>
                  <a:pt x="182027" y="990600"/>
                </a:lnTo>
                <a:lnTo>
                  <a:pt x="158024" y="952500"/>
                </a:lnTo>
                <a:lnTo>
                  <a:pt x="108484" y="876300"/>
                </a:lnTo>
                <a:lnTo>
                  <a:pt x="84613" y="838200"/>
                </a:lnTo>
                <a:lnTo>
                  <a:pt x="62169" y="800100"/>
                </a:lnTo>
                <a:lnTo>
                  <a:pt x="41970" y="762000"/>
                </a:lnTo>
                <a:lnTo>
                  <a:pt x="24836" y="711200"/>
                </a:lnTo>
                <a:lnTo>
                  <a:pt x="11583" y="660400"/>
                </a:lnTo>
                <a:lnTo>
                  <a:pt x="3032" y="622300"/>
                </a:lnTo>
                <a:lnTo>
                  <a:pt x="0" y="558800"/>
                </a:lnTo>
                <a:lnTo>
                  <a:pt x="1929" y="520700"/>
                </a:lnTo>
                <a:lnTo>
                  <a:pt x="7618" y="469900"/>
                </a:lnTo>
                <a:lnTo>
                  <a:pt x="16915" y="419100"/>
                </a:lnTo>
                <a:lnTo>
                  <a:pt x="29670" y="381000"/>
                </a:lnTo>
                <a:lnTo>
                  <a:pt x="45731" y="342900"/>
                </a:lnTo>
                <a:lnTo>
                  <a:pt x="64949" y="304800"/>
                </a:lnTo>
                <a:lnTo>
                  <a:pt x="87173" y="266700"/>
                </a:lnTo>
                <a:lnTo>
                  <a:pt x="112251" y="228600"/>
                </a:lnTo>
                <a:lnTo>
                  <a:pt x="140034" y="190500"/>
                </a:lnTo>
                <a:lnTo>
                  <a:pt x="170370" y="165100"/>
                </a:lnTo>
                <a:lnTo>
                  <a:pt x="203109" y="127000"/>
                </a:lnTo>
                <a:lnTo>
                  <a:pt x="238100" y="101600"/>
                </a:lnTo>
                <a:lnTo>
                  <a:pt x="275193" y="76200"/>
                </a:lnTo>
                <a:lnTo>
                  <a:pt x="314236" y="63500"/>
                </a:lnTo>
                <a:lnTo>
                  <a:pt x="355079" y="38100"/>
                </a:lnTo>
                <a:lnTo>
                  <a:pt x="397572" y="25400"/>
                </a:lnTo>
                <a:lnTo>
                  <a:pt x="486904" y="0"/>
                </a:lnTo>
                <a:lnTo>
                  <a:pt x="675145" y="0"/>
                </a:lnTo>
                <a:lnTo>
                  <a:pt x="764477" y="25400"/>
                </a:lnTo>
                <a:lnTo>
                  <a:pt x="806970" y="38100"/>
                </a:lnTo>
                <a:lnTo>
                  <a:pt x="847813" y="63500"/>
                </a:lnTo>
                <a:lnTo>
                  <a:pt x="886856" y="76200"/>
                </a:lnTo>
                <a:lnTo>
                  <a:pt x="923949" y="101600"/>
                </a:lnTo>
                <a:lnTo>
                  <a:pt x="485083" y="101600"/>
                </a:lnTo>
                <a:lnTo>
                  <a:pt x="439435" y="114300"/>
                </a:lnTo>
                <a:lnTo>
                  <a:pt x="395661" y="139700"/>
                </a:lnTo>
                <a:lnTo>
                  <a:pt x="354000" y="152400"/>
                </a:lnTo>
                <a:lnTo>
                  <a:pt x="314696" y="177800"/>
                </a:lnTo>
                <a:lnTo>
                  <a:pt x="277989" y="203200"/>
                </a:lnTo>
                <a:lnTo>
                  <a:pt x="244121" y="228600"/>
                </a:lnTo>
                <a:lnTo>
                  <a:pt x="213334" y="266700"/>
                </a:lnTo>
                <a:lnTo>
                  <a:pt x="185868" y="304800"/>
                </a:lnTo>
                <a:lnTo>
                  <a:pt x="161965" y="342900"/>
                </a:lnTo>
                <a:lnTo>
                  <a:pt x="141867" y="381000"/>
                </a:lnTo>
                <a:lnTo>
                  <a:pt x="125815" y="419100"/>
                </a:lnTo>
                <a:lnTo>
                  <a:pt x="114050" y="469900"/>
                </a:lnTo>
                <a:lnTo>
                  <a:pt x="106815" y="520700"/>
                </a:lnTo>
                <a:lnTo>
                  <a:pt x="104350" y="558800"/>
                </a:lnTo>
                <a:lnTo>
                  <a:pt x="107505" y="609600"/>
                </a:lnTo>
                <a:lnTo>
                  <a:pt x="116444" y="660400"/>
                </a:lnTo>
                <a:lnTo>
                  <a:pt x="130375" y="698500"/>
                </a:lnTo>
                <a:lnTo>
                  <a:pt x="148508" y="736600"/>
                </a:lnTo>
                <a:lnTo>
                  <a:pt x="170051" y="774700"/>
                </a:lnTo>
                <a:lnTo>
                  <a:pt x="194214" y="812800"/>
                </a:lnTo>
                <a:lnTo>
                  <a:pt x="244814" y="901700"/>
                </a:lnTo>
                <a:lnTo>
                  <a:pt x="269341" y="939800"/>
                </a:lnTo>
                <a:lnTo>
                  <a:pt x="292946" y="977900"/>
                </a:lnTo>
                <a:lnTo>
                  <a:pt x="314790" y="1016000"/>
                </a:lnTo>
                <a:lnTo>
                  <a:pt x="334033" y="1066800"/>
                </a:lnTo>
                <a:lnTo>
                  <a:pt x="349835" y="1117600"/>
                </a:lnTo>
                <a:lnTo>
                  <a:pt x="922131" y="1117600"/>
                </a:lnTo>
                <a:lnTo>
                  <a:pt x="917973" y="1130300"/>
                </a:lnTo>
                <a:lnTo>
                  <a:pt x="905789" y="1181100"/>
                </a:lnTo>
                <a:lnTo>
                  <a:pt x="903037" y="1219200"/>
                </a:lnTo>
                <a:lnTo>
                  <a:pt x="367051" y="1219200"/>
                </a:lnTo>
                <a:lnTo>
                  <a:pt x="367797" y="1231900"/>
                </a:lnTo>
                <a:lnTo>
                  <a:pt x="368336" y="1244600"/>
                </a:lnTo>
                <a:lnTo>
                  <a:pt x="368663" y="1257300"/>
                </a:lnTo>
                <a:lnTo>
                  <a:pt x="368773" y="1371600"/>
                </a:lnTo>
                <a:lnTo>
                  <a:pt x="369408" y="1384300"/>
                </a:lnTo>
                <a:lnTo>
                  <a:pt x="371290" y="1397000"/>
                </a:lnTo>
                <a:lnTo>
                  <a:pt x="374381" y="1409700"/>
                </a:lnTo>
                <a:lnTo>
                  <a:pt x="378644" y="1422400"/>
                </a:lnTo>
                <a:lnTo>
                  <a:pt x="890196" y="1422400"/>
                </a:lnTo>
                <a:lnTo>
                  <a:pt x="880753" y="1460500"/>
                </a:lnTo>
                <a:lnTo>
                  <a:pt x="860255" y="1498600"/>
                </a:lnTo>
                <a:lnTo>
                  <a:pt x="832252" y="1524000"/>
                </a:lnTo>
                <a:lnTo>
                  <a:pt x="472417" y="1524000"/>
                </a:lnTo>
                <a:lnTo>
                  <a:pt x="500586" y="1549400"/>
                </a:lnTo>
                <a:lnTo>
                  <a:pt x="538201" y="1574800"/>
                </a:lnTo>
                <a:lnTo>
                  <a:pt x="581030" y="1587500"/>
                </a:lnTo>
                <a:lnTo>
                  <a:pt x="771626" y="1587500"/>
                </a:lnTo>
                <a:lnTo>
                  <a:pt x="735251" y="1625600"/>
                </a:lnTo>
                <a:lnTo>
                  <a:pt x="701070" y="1651000"/>
                </a:lnTo>
                <a:lnTo>
                  <a:pt x="663138" y="1676400"/>
                </a:lnTo>
                <a:lnTo>
                  <a:pt x="622706" y="1689100"/>
                </a:lnTo>
                <a:close/>
              </a:path>
              <a:path w="1162050" h="1689100">
                <a:moveTo>
                  <a:pt x="922131" y="1117600"/>
                </a:moveTo>
                <a:lnTo>
                  <a:pt x="812040" y="1117600"/>
                </a:lnTo>
                <a:lnTo>
                  <a:pt x="827952" y="1066800"/>
                </a:lnTo>
                <a:lnTo>
                  <a:pt x="847399" y="1016000"/>
                </a:lnTo>
                <a:lnTo>
                  <a:pt x="869482" y="977900"/>
                </a:lnTo>
                <a:lnTo>
                  <a:pt x="893304" y="927100"/>
                </a:lnTo>
                <a:lnTo>
                  <a:pt x="942570" y="850900"/>
                </a:lnTo>
                <a:lnTo>
                  <a:pt x="972552" y="812800"/>
                </a:lnTo>
                <a:lnTo>
                  <a:pt x="999881" y="762000"/>
                </a:lnTo>
                <a:lnTo>
                  <a:pt x="1023309" y="711200"/>
                </a:lnTo>
                <a:lnTo>
                  <a:pt x="1041589" y="673100"/>
                </a:lnTo>
                <a:lnTo>
                  <a:pt x="1053471" y="622300"/>
                </a:lnTo>
                <a:lnTo>
                  <a:pt x="1057710" y="558800"/>
                </a:lnTo>
                <a:lnTo>
                  <a:pt x="1055244" y="520700"/>
                </a:lnTo>
                <a:lnTo>
                  <a:pt x="1048008" y="469900"/>
                </a:lnTo>
                <a:lnTo>
                  <a:pt x="1036243" y="419100"/>
                </a:lnTo>
                <a:lnTo>
                  <a:pt x="1020191" y="381000"/>
                </a:lnTo>
                <a:lnTo>
                  <a:pt x="1000092" y="342900"/>
                </a:lnTo>
                <a:lnTo>
                  <a:pt x="976189" y="304800"/>
                </a:lnTo>
                <a:lnTo>
                  <a:pt x="948723" y="266700"/>
                </a:lnTo>
                <a:lnTo>
                  <a:pt x="917936" y="228600"/>
                </a:lnTo>
                <a:lnTo>
                  <a:pt x="884068" y="203200"/>
                </a:lnTo>
                <a:lnTo>
                  <a:pt x="847362" y="177800"/>
                </a:lnTo>
                <a:lnTo>
                  <a:pt x="808058" y="152400"/>
                </a:lnTo>
                <a:lnTo>
                  <a:pt x="766398" y="139700"/>
                </a:lnTo>
                <a:lnTo>
                  <a:pt x="722624" y="114300"/>
                </a:lnTo>
                <a:lnTo>
                  <a:pt x="676978" y="101600"/>
                </a:lnTo>
                <a:lnTo>
                  <a:pt x="923949" y="101600"/>
                </a:lnTo>
                <a:lnTo>
                  <a:pt x="958940" y="127000"/>
                </a:lnTo>
                <a:lnTo>
                  <a:pt x="991679" y="165100"/>
                </a:lnTo>
                <a:lnTo>
                  <a:pt x="1022015" y="190500"/>
                </a:lnTo>
                <a:lnTo>
                  <a:pt x="1049798" y="228600"/>
                </a:lnTo>
                <a:lnTo>
                  <a:pt x="1074876" y="266700"/>
                </a:lnTo>
                <a:lnTo>
                  <a:pt x="1097100" y="304800"/>
                </a:lnTo>
                <a:lnTo>
                  <a:pt x="1116318" y="342900"/>
                </a:lnTo>
                <a:lnTo>
                  <a:pt x="1132379" y="381000"/>
                </a:lnTo>
                <a:lnTo>
                  <a:pt x="1145134" y="419100"/>
                </a:lnTo>
                <a:lnTo>
                  <a:pt x="1154431" y="469900"/>
                </a:lnTo>
                <a:lnTo>
                  <a:pt x="1160120" y="520700"/>
                </a:lnTo>
                <a:lnTo>
                  <a:pt x="1162049" y="558800"/>
                </a:lnTo>
                <a:lnTo>
                  <a:pt x="1159033" y="609600"/>
                </a:lnTo>
                <a:lnTo>
                  <a:pt x="1150528" y="660400"/>
                </a:lnTo>
                <a:lnTo>
                  <a:pt x="1137347" y="711200"/>
                </a:lnTo>
                <a:lnTo>
                  <a:pt x="1120305" y="762000"/>
                </a:lnTo>
                <a:lnTo>
                  <a:pt x="1100216" y="800100"/>
                </a:lnTo>
                <a:lnTo>
                  <a:pt x="1077892" y="838200"/>
                </a:lnTo>
                <a:lnTo>
                  <a:pt x="1054150" y="876300"/>
                </a:lnTo>
                <a:lnTo>
                  <a:pt x="1003280" y="952500"/>
                </a:lnTo>
                <a:lnTo>
                  <a:pt x="978047" y="990600"/>
                </a:lnTo>
                <a:lnTo>
                  <a:pt x="954892" y="1041400"/>
                </a:lnTo>
                <a:lnTo>
                  <a:pt x="934604" y="1079500"/>
                </a:lnTo>
                <a:lnTo>
                  <a:pt x="922131" y="1117600"/>
                </a:lnTo>
                <a:close/>
              </a:path>
              <a:path w="1162050" h="1689100">
                <a:moveTo>
                  <a:pt x="737772" y="1117600"/>
                </a:moveTo>
                <a:lnTo>
                  <a:pt x="415421" y="1117600"/>
                </a:lnTo>
                <a:lnTo>
                  <a:pt x="437669" y="1104900"/>
                </a:lnTo>
                <a:lnTo>
                  <a:pt x="458925" y="1092200"/>
                </a:lnTo>
                <a:lnTo>
                  <a:pt x="479185" y="1079500"/>
                </a:lnTo>
                <a:lnTo>
                  <a:pt x="498444" y="1066800"/>
                </a:lnTo>
                <a:lnTo>
                  <a:pt x="449016" y="1003300"/>
                </a:lnTo>
                <a:lnTo>
                  <a:pt x="416678" y="939800"/>
                </a:lnTo>
                <a:lnTo>
                  <a:pt x="397924" y="889000"/>
                </a:lnTo>
                <a:lnTo>
                  <a:pt x="389247" y="838200"/>
                </a:lnTo>
                <a:lnTo>
                  <a:pt x="387140" y="800100"/>
                </a:lnTo>
                <a:lnTo>
                  <a:pt x="388097" y="787400"/>
                </a:lnTo>
                <a:lnTo>
                  <a:pt x="395508" y="736600"/>
                </a:lnTo>
                <a:lnTo>
                  <a:pt x="414862" y="685800"/>
                </a:lnTo>
                <a:lnTo>
                  <a:pt x="444403" y="647700"/>
                </a:lnTo>
                <a:lnTo>
                  <a:pt x="482376" y="622300"/>
                </a:lnTo>
                <a:lnTo>
                  <a:pt x="527025" y="609600"/>
                </a:lnTo>
                <a:lnTo>
                  <a:pt x="576593" y="596900"/>
                </a:lnTo>
                <a:lnTo>
                  <a:pt x="626635" y="609600"/>
                </a:lnTo>
                <a:lnTo>
                  <a:pt x="671640" y="622300"/>
                </a:lnTo>
                <a:lnTo>
                  <a:pt x="709799" y="647700"/>
                </a:lnTo>
                <a:lnTo>
                  <a:pt x="739304" y="685800"/>
                </a:lnTo>
                <a:lnTo>
                  <a:pt x="744064" y="698500"/>
                </a:lnTo>
                <a:lnTo>
                  <a:pt x="576590" y="698500"/>
                </a:lnTo>
                <a:lnTo>
                  <a:pt x="543852" y="711200"/>
                </a:lnTo>
                <a:lnTo>
                  <a:pt x="517091" y="723900"/>
                </a:lnTo>
                <a:lnTo>
                  <a:pt x="499034" y="749300"/>
                </a:lnTo>
                <a:lnTo>
                  <a:pt x="492409" y="787400"/>
                </a:lnTo>
                <a:lnTo>
                  <a:pt x="491331" y="812800"/>
                </a:lnTo>
                <a:lnTo>
                  <a:pt x="494240" y="838200"/>
                </a:lnTo>
                <a:lnTo>
                  <a:pt x="505628" y="876300"/>
                </a:lnTo>
                <a:lnTo>
                  <a:pt x="530538" y="939800"/>
                </a:lnTo>
                <a:lnTo>
                  <a:pt x="574009" y="990600"/>
                </a:lnTo>
                <a:lnTo>
                  <a:pt x="705151" y="990600"/>
                </a:lnTo>
                <a:lnTo>
                  <a:pt x="698774" y="1003300"/>
                </a:lnTo>
                <a:lnTo>
                  <a:pt x="651585" y="1066800"/>
                </a:lnTo>
                <a:lnTo>
                  <a:pt x="670863" y="1079500"/>
                </a:lnTo>
                <a:lnTo>
                  <a:pt x="691616" y="1092200"/>
                </a:lnTo>
                <a:lnTo>
                  <a:pt x="713900" y="1104900"/>
                </a:lnTo>
                <a:lnTo>
                  <a:pt x="737772" y="1117600"/>
                </a:lnTo>
                <a:close/>
              </a:path>
              <a:path w="1162050" h="1689100">
                <a:moveTo>
                  <a:pt x="705151" y="990600"/>
                </a:moveTo>
                <a:lnTo>
                  <a:pt x="574009" y="990600"/>
                </a:lnTo>
                <a:lnTo>
                  <a:pt x="590170" y="977900"/>
                </a:lnTo>
                <a:lnTo>
                  <a:pt x="604840" y="952500"/>
                </a:lnTo>
                <a:lnTo>
                  <a:pt x="629680" y="901700"/>
                </a:lnTo>
                <a:lnTo>
                  <a:pt x="647006" y="863600"/>
                </a:lnTo>
                <a:lnTo>
                  <a:pt x="656292" y="825500"/>
                </a:lnTo>
                <a:lnTo>
                  <a:pt x="660767" y="787400"/>
                </a:lnTo>
                <a:lnTo>
                  <a:pt x="654145" y="749300"/>
                </a:lnTo>
                <a:lnTo>
                  <a:pt x="636087" y="723900"/>
                </a:lnTo>
                <a:lnTo>
                  <a:pt x="609326" y="711200"/>
                </a:lnTo>
                <a:lnTo>
                  <a:pt x="576590" y="698500"/>
                </a:lnTo>
                <a:lnTo>
                  <a:pt x="744064" y="698500"/>
                </a:lnTo>
                <a:lnTo>
                  <a:pt x="758346" y="736600"/>
                </a:lnTo>
                <a:lnTo>
                  <a:pt x="765117" y="787400"/>
                </a:lnTo>
                <a:lnTo>
                  <a:pt x="764473" y="800100"/>
                </a:lnTo>
                <a:lnTo>
                  <a:pt x="760513" y="838200"/>
                </a:lnTo>
                <a:lnTo>
                  <a:pt x="750241" y="876300"/>
                </a:lnTo>
                <a:lnTo>
                  <a:pt x="730660" y="939800"/>
                </a:lnTo>
                <a:lnTo>
                  <a:pt x="705151" y="990600"/>
                </a:lnTo>
                <a:close/>
              </a:path>
              <a:path w="1162050" h="1689100">
                <a:moveTo>
                  <a:pt x="890196" y="1422400"/>
                </a:moveTo>
                <a:lnTo>
                  <a:pt x="783412" y="1422400"/>
                </a:lnTo>
                <a:lnTo>
                  <a:pt x="787678" y="1409700"/>
                </a:lnTo>
                <a:lnTo>
                  <a:pt x="790768" y="1397000"/>
                </a:lnTo>
                <a:lnTo>
                  <a:pt x="792648" y="1384300"/>
                </a:lnTo>
                <a:lnTo>
                  <a:pt x="793283" y="1371600"/>
                </a:lnTo>
                <a:lnTo>
                  <a:pt x="581031" y="1371600"/>
                </a:lnTo>
                <a:lnTo>
                  <a:pt x="560723" y="1358900"/>
                </a:lnTo>
                <a:lnTo>
                  <a:pt x="544140" y="1358900"/>
                </a:lnTo>
                <a:lnTo>
                  <a:pt x="532959" y="1333500"/>
                </a:lnTo>
                <a:lnTo>
                  <a:pt x="528860" y="1320800"/>
                </a:lnTo>
                <a:lnTo>
                  <a:pt x="532959" y="1295400"/>
                </a:lnTo>
                <a:lnTo>
                  <a:pt x="544140" y="1282700"/>
                </a:lnTo>
                <a:lnTo>
                  <a:pt x="560723" y="1270000"/>
                </a:lnTo>
                <a:lnTo>
                  <a:pt x="581031" y="1257300"/>
                </a:lnTo>
                <a:lnTo>
                  <a:pt x="795774" y="1257300"/>
                </a:lnTo>
                <a:lnTo>
                  <a:pt x="796388" y="1244600"/>
                </a:lnTo>
                <a:lnTo>
                  <a:pt x="797679" y="1219200"/>
                </a:lnTo>
                <a:lnTo>
                  <a:pt x="903037" y="1219200"/>
                </a:lnTo>
                <a:lnTo>
                  <a:pt x="901202" y="1244600"/>
                </a:lnTo>
                <a:lnTo>
                  <a:pt x="898714" y="1282700"/>
                </a:lnTo>
                <a:lnTo>
                  <a:pt x="897630" y="1320800"/>
                </a:lnTo>
                <a:lnTo>
                  <a:pt x="897630" y="1371600"/>
                </a:lnTo>
                <a:lnTo>
                  <a:pt x="893344" y="1409700"/>
                </a:lnTo>
                <a:lnTo>
                  <a:pt x="890196" y="1422400"/>
                </a:lnTo>
                <a:close/>
              </a:path>
              <a:path w="1162050" h="1689100">
                <a:moveTo>
                  <a:pt x="771626" y="1587500"/>
                </a:moveTo>
                <a:lnTo>
                  <a:pt x="581030" y="1587500"/>
                </a:lnTo>
                <a:lnTo>
                  <a:pt x="623857" y="1574800"/>
                </a:lnTo>
                <a:lnTo>
                  <a:pt x="661466" y="1549400"/>
                </a:lnTo>
                <a:lnTo>
                  <a:pt x="689639" y="1524000"/>
                </a:lnTo>
                <a:lnTo>
                  <a:pt x="832252" y="1524000"/>
                </a:lnTo>
                <a:lnTo>
                  <a:pt x="771626" y="1587500"/>
                </a:lnTo>
                <a:close/>
              </a:path>
            </a:pathLst>
          </a:custGeom>
          <a:solidFill>
            <a:srgbClr val="2D2E2B"/>
          </a:solidFill>
        </p:spPr>
        <p:txBody>
          <a:bodyPr wrap="square" lIns="0" tIns="0" rIns="0" bIns="0" rtlCol="0"/>
          <a:lstStyle/>
          <a:p>
            <a:endParaRPr/>
          </a:p>
        </p:txBody>
      </p:sp>
      <p:sp>
        <p:nvSpPr>
          <p:cNvPr id="5" name="object 5"/>
          <p:cNvSpPr txBox="1">
            <a:spLocks noGrp="1"/>
          </p:cNvSpPr>
          <p:nvPr>
            <p:ph type="title"/>
          </p:nvPr>
        </p:nvSpPr>
        <p:spPr>
          <a:xfrm>
            <a:off x="1199389" y="849412"/>
            <a:ext cx="8415020" cy="2494273"/>
          </a:xfrm>
          <a:prstGeom prst="rect">
            <a:avLst/>
          </a:prstGeom>
        </p:spPr>
        <p:txBody>
          <a:bodyPr vert="horz" wrap="square" lIns="0" tIns="234950" rIns="0" bIns="0" rtlCol="0">
            <a:spAutoFit/>
          </a:bodyPr>
          <a:lstStyle/>
          <a:p>
            <a:pPr marL="24765" marR="5080">
              <a:lnSpc>
                <a:spcPts val="8780"/>
              </a:lnSpc>
              <a:spcBef>
                <a:spcPts val="1850"/>
              </a:spcBef>
            </a:pPr>
            <a:r>
              <a:rPr b="1" spc="165">
                <a:solidFill>
                  <a:srgbClr val="2D2E2B"/>
                </a:solidFill>
                <a:latin typeface="VNF-Futura Regular"/>
              </a:rPr>
              <a:t>N</a:t>
            </a:r>
            <a:r>
              <a:rPr lang="en-US" b="1" spc="165">
                <a:solidFill>
                  <a:srgbClr val="2D2E2B"/>
                </a:solidFill>
                <a:latin typeface="VNF-Futura Regular"/>
              </a:rPr>
              <a:t>ộ</a:t>
            </a:r>
            <a:r>
              <a:rPr b="1" spc="165">
                <a:solidFill>
                  <a:srgbClr val="2D2E2B"/>
                </a:solidFill>
                <a:latin typeface="VNF-Futura Regular"/>
              </a:rPr>
              <a:t>i </a:t>
            </a:r>
            <a:r>
              <a:rPr b="1" spc="125">
                <a:solidFill>
                  <a:srgbClr val="2D2E2B"/>
                </a:solidFill>
                <a:latin typeface="VNF-Futura Regular"/>
              </a:rPr>
              <a:t>dung</a:t>
            </a:r>
            <a:r>
              <a:rPr b="1" spc="-675">
                <a:solidFill>
                  <a:srgbClr val="2D2E2B"/>
                </a:solidFill>
                <a:latin typeface="VNF-Futura Regular"/>
              </a:rPr>
              <a:t> </a:t>
            </a:r>
            <a:br>
              <a:rPr lang="en-US" b="1" spc="-675">
                <a:solidFill>
                  <a:srgbClr val="2D2E2B"/>
                </a:solidFill>
                <a:latin typeface="VNF-Futura Regular"/>
              </a:rPr>
            </a:br>
            <a:r>
              <a:rPr b="1" spc="330">
                <a:solidFill>
                  <a:srgbClr val="2D2E2B"/>
                </a:solidFill>
                <a:latin typeface="VNF-Futura Regular"/>
              </a:rPr>
              <a:t>thuy</a:t>
            </a:r>
            <a:r>
              <a:rPr b="1" spc="330">
                <a:solidFill>
                  <a:srgbClr val="2D2E2B"/>
                </a:solidFill>
                <a:latin typeface="VNF-Futura Regular"/>
                <a:cs typeface="Arial"/>
              </a:rPr>
              <a:t>ế</a:t>
            </a:r>
            <a:r>
              <a:rPr b="1" spc="330">
                <a:solidFill>
                  <a:srgbClr val="2D2E2B"/>
                </a:solidFill>
                <a:latin typeface="VNF-Futura Regular"/>
              </a:rPr>
              <a:t>t</a:t>
            </a:r>
            <a:r>
              <a:rPr lang="en-US" b="1" spc="330">
                <a:solidFill>
                  <a:srgbClr val="2D2E2B"/>
                </a:solidFill>
                <a:latin typeface="VNF-Futura Regular"/>
              </a:rPr>
              <a:t> </a:t>
            </a:r>
            <a:r>
              <a:rPr b="1" spc="210">
                <a:solidFill>
                  <a:srgbClr val="2D2E2B"/>
                </a:solidFill>
                <a:latin typeface="VNF-Futura Regular"/>
              </a:rPr>
              <a:t>trình</a:t>
            </a:r>
            <a:endParaRPr b="1" spc="210" dirty="0">
              <a:solidFill>
                <a:srgbClr val="2D2E2B"/>
              </a:solidFill>
              <a:latin typeface="VNF-Futura Regular"/>
            </a:endParaRPr>
          </a:p>
        </p:txBody>
      </p:sp>
      <p:sp>
        <p:nvSpPr>
          <p:cNvPr id="6" name="object 6"/>
          <p:cNvSpPr txBox="1"/>
          <p:nvPr/>
        </p:nvSpPr>
        <p:spPr>
          <a:xfrm>
            <a:off x="12877801" y="5717456"/>
            <a:ext cx="4394372" cy="3525965"/>
          </a:xfrm>
          <a:prstGeom prst="rect">
            <a:avLst/>
          </a:prstGeom>
        </p:spPr>
        <p:txBody>
          <a:bodyPr vert="horz" wrap="square" lIns="0" tIns="88265" rIns="0" bIns="0" rtlCol="0">
            <a:spAutoFit/>
          </a:bodyPr>
          <a:lstStyle/>
          <a:p>
            <a:pPr marR="5080">
              <a:lnSpc>
                <a:spcPct val="100000"/>
              </a:lnSpc>
              <a:spcBef>
                <a:spcPts val="695"/>
              </a:spcBef>
            </a:pPr>
            <a:r>
              <a:rPr lang="en-US" sz="4000">
                <a:latin typeface="VNF-Futura" panose="02000503000000020004" pitchFamily="2" charset="0"/>
                <a:cs typeface="Arial"/>
              </a:rPr>
              <a:t>1. Giới thiệu đề tài</a:t>
            </a:r>
          </a:p>
          <a:p>
            <a:pPr marR="5080">
              <a:lnSpc>
                <a:spcPct val="100000"/>
              </a:lnSpc>
              <a:spcBef>
                <a:spcPts val="695"/>
              </a:spcBef>
            </a:pPr>
            <a:r>
              <a:rPr lang="en-US" sz="4000">
                <a:latin typeface="VNF-Futura" panose="02000503000000020004" pitchFamily="2" charset="0"/>
                <a:cs typeface="Arial"/>
              </a:rPr>
              <a:t>2. Hợp đồng nhóm</a:t>
            </a:r>
          </a:p>
          <a:p>
            <a:pPr marR="5080">
              <a:lnSpc>
                <a:spcPct val="100000"/>
              </a:lnSpc>
              <a:spcBef>
                <a:spcPts val="695"/>
              </a:spcBef>
            </a:pPr>
            <a:r>
              <a:rPr lang="en-US" sz="4000">
                <a:latin typeface="VNF-Futura" panose="02000503000000020004" pitchFamily="2" charset="0"/>
                <a:cs typeface="Arial"/>
              </a:rPr>
              <a:t>3. Kết quả khảo sát</a:t>
            </a:r>
          </a:p>
          <a:p>
            <a:pPr marR="5080">
              <a:lnSpc>
                <a:spcPct val="100000"/>
              </a:lnSpc>
              <a:spcBef>
                <a:spcPts val="695"/>
              </a:spcBef>
            </a:pPr>
            <a:r>
              <a:rPr lang="en-US" sz="4000">
                <a:latin typeface="VNF-Futura" panose="02000503000000020004" pitchFamily="2" charset="0"/>
                <a:cs typeface="Arial"/>
              </a:rPr>
              <a:t>4. Video phỏng vấn</a:t>
            </a:r>
          </a:p>
          <a:p>
            <a:pPr marR="5080">
              <a:lnSpc>
                <a:spcPct val="100000"/>
              </a:lnSpc>
              <a:spcBef>
                <a:spcPts val="695"/>
              </a:spcBef>
            </a:pPr>
            <a:r>
              <a:rPr lang="en-US" sz="4000">
                <a:latin typeface="VNF-Futura" panose="02000503000000020004" pitchFamily="2" charset="0"/>
                <a:cs typeface="Arial"/>
              </a:rPr>
              <a:t>5. Kết luận</a:t>
            </a:r>
            <a:endParaRPr sz="4000">
              <a:latin typeface="VNF-Futura" panose="02000503000000020004" pitchFamily="2" charset="0"/>
              <a:cs typeface="Arial"/>
            </a:endParaRPr>
          </a:p>
        </p:txBody>
      </p:sp>
      <p:sp>
        <p:nvSpPr>
          <p:cNvPr id="7" name="object 7"/>
          <p:cNvSpPr/>
          <p:nvPr/>
        </p:nvSpPr>
        <p:spPr>
          <a:xfrm>
            <a:off x="0" y="9543417"/>
            <a:ext cx="18288000" cy="743585"/>
          </a:xfrm>
          <a:custGeom>
            <a:avLst/>
            <a:gdLst/>
            <a:ahLst/>
            <a:cxnLst/>
            <a:rect l="l" t="t" r="r" b="b"/>
            <a:pathLst>
              <a:path w="18288000" h="743584">
                <a:moveTo>
                  <a:pt x="0" y="743582"/>
                </a:moveTo>
                <a:lnTo>
                  <a:pt x="18287999" y="743582"/>
                </a:lnTo>
                <a:lnTo>
                  <a:pt x="18287999" y="0"/>
                </a:lnTo>
                <a:lnTo>
                  <a:pt x="0" y="0"/>
                </a:lnTo>
                <a:lnTo>
                  <a:pt x="0" y="743582"/>
                </a:lnTo>
                <a:close/>
              </a:path>
            </a:pathLst>
          </a:custGeom>
          <a:solidFill>
            <a:srgbClr val="2D2E2B"/>
          </a:solidFill>
        </p:spPr>
        <p:txBody>
          <a:bodyPr wrap="square" lIns="0" tIns="0" rIns="0" bIns="0" rtlCol="0"/>
          <a:lstStyle/>
          <a:p>
            <a:endParaRPr/>
          </a:p>
        </p:txBody>
      </p:sp>
      <p:sp>
        <p:nvSpPr>
          <p:cNvPr id="10" name="object 10"/>
          <p:cNvSpPr txBox="1"/>
          <p:nvPr/>
        </p:nvSpPr>
        <p:spPr>
          <a:xfrm>
            <a:off x="14989839" y="9819043"/>
            <a:ext cx="2963062" cy="243656"/>
          </a:xfrm>
          <a:prstGeom prst="rect">
            <a:avLst/>
          </a:prstGeom>
        </p:spPr>
        <p:txBody>
          <a:bodyPr vert="horz" wrap="square" lIns="0" tIns="0" rIns="0" bIns="0" rtlCol="0">
            <a:spAutoFit/>
          </a:bodyPr>
          <a:lstStyle/>
          <a:p>
            <a:pPr marL="12700">
              <a:lnSpc>
                <a:spcPts val="1889"/>
              </a:lnSpc>
            </a:pPr>
            <a:r>
              <a:rPr lang="en-US" sz="1600" spc="5">
                <a:solidFill>
                  <a:srgbClr val="FED531"/>
                </a:solidFill>
                <a:latin typeface="Georgia"/>
                <a:cs typeface="Georgia"/>
              </a:rPr>
              <a:t>GIẢNG VIÊN: THÁI HUY TÂN</a:t>
            </a:r>
            <a:endParaRPr sz="1600">
              <a:latin typeface="Georgia"/>
              <a:cs typeface="Georgia"/>
            </a:endParaRPr>
          </a:p>
        </p:txBody>
      </p:sp>
      <p:sp>
        <p:nvSpPr>
          <p:cNvPr id="11" name="object 9">
            <a:extLst>
              <a:ext uri="{FF2B5EF4-FFF2-40B4-BE49-F238E27FC236}">
                <a16:creationId xmlns:a16="http://schemas.microsoft.com/office/drawing/2014/main" id="{5A1D88AE-7A39-46DF-810E-2A7DBCFF3F21}"/>
              </a:ext>
            </a:extLst>
          </p:cNvPr>
          <p:cNvSpPr/>
          <p:nvPr/>
        </p:nvSpPr>
        <p:spPr>
          <a:xfrm>
            <a:off x="1295400" y="6260048"/>
            <a:ext cx="1676399" cy="1676399"/>
          </a:xfrm>
          <a:prstGeom prst="rect">
            <a:avLst/>
          </a:prstGeom>
          <a:blipFill>
            <a:blip r:embed="rId2" cstate="print"/>
            <a:stretch>
              <a:fillRect/>
            </a:stretch>
          </a:blipFill>
        </p:spPr>
        <p:txBody>
          <a:bodyPr wrap="square" lIns="0" tIns="0" rIns="0" bIns="0" rtlCol="0"/>
          <a:lstStyle/>
          <a:p>
            <a:endParaRPr/>
          </a:p>
        </p:txBody>
      </p:sp>
      <p:sp>
        <p:nvSpPr>
          <p:cNvPr id="12" name="object 9">
            <a:extLst>
              <a:ext uri="{FF2B5EF4-FFF2-40B4-BE49-F238E27FC236}">
                <a16:creationId xmlns:a16="http://schemas.microsoft.com/office/drawing/2014/main" id="{BAAE3339-1E9D-4510-BD08-954A888D4EB3}"/>
              </a:ext>
            </a:extLst>
          </p:cNvPr>
          <p:cNvSpPr/>
          <p:nvPr/>
        </p:nvSpPr>
        <p:spPr>
          <a:xfrm>
            <a:off x="14989839" y="-506133"/>
            <a:ext cx="1676399" cy="1676399"/>
          </a:xfrm>
          <a:prstGeom prst="rect">
            <a:avLst/>
          </a:prstGeom>
          <a:blipFill>
            <a:blip r:embed="rId2" cstate="print"/>
            <a:stretch>
              <a:fillRect/>
            </a:stretch>
          </a:blipFill>
        </p:spPr>
        <p:txBody>
          <a:bodyPr wrap="square" lIns="0" tIns="0" rIns="0" bIns="0" rtlCol="0"/>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1"/>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2"/>
                                        </p:tgtEl>
                                        <p:attrNameLst>
                                          <p:attrName>r</p:attrName>
                                        </p:attrNameLst>
                                      </p:cBhvr>
                                    </p:animRo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FED531"/>
          </a:solidFill>
        </p:spPr>
        <p:txBody>
          <a:bodyPr wrap="square" lIns="0" tIns="0" rIns="0" bIns="0" rtlCol="0"/>
          <a:lstStyle/>
          <a:p>
            <a:endParaRPr/>
          </a:p>
        </p:txBody>
      </p:sp>
      <p:sp>
        <p:nvSpPr>
          <p:cNvPr id="3" name="object 3"/>
          <p:cNvSpPr/>
          <p:nvPr/>
        </p:nvSpPr>
        <p:spPr>
          <a:xfrm>
            <a:off x="0" y="0"/>
            <a:ext cx="7546317" cy="102869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0" y="9543419"/>
            <a:ext cx="18288000" cy="743585"/>
          </a:xfrm>
          <a:custGeom>
            <a:avLst/>
            <a:gdLst/>
            <a:ahLst/>
            <a:cxnLst/>
            <a:rect l="l" t="t" r="r" b="b"/>
            <a:pathLst>
              <a:path w="18288000" h="743584">
                <a:moveTo>
                  <a:pt x="0" y="743580"/>
                </a:moveTo>
                <a:lnTo>
                  <a:pt x="18287999" y="743580"/>
                </a:lnTo>
                <a:lnTo>
                  <a:pt x="18287999" y="0"/>
                </a:lnTo>
                <a:lnTo>
                  <a:pt x="0" y="0"/>
                </a:lnTo>
                <a:lnTo>
                  <a:pt x="0" y="743580"/>
                </a:lnTo>
                <a:close/>
              </a:path>
            </a:pathLst>
          </a:custGeom>
          <a:solidFill>
            <a:srgbClr val="2D2E2B"/>
          </a:solidFill>
        </p:spPr>
        <p:txBody>
          <a:bodyPr wrap="square" lIns="0" tIns="0" rIns="0" bIns="0" rtlCol="0"/>
          <a:lstStyle/>
          <a:p>
            <a:endParaRPr/>
          </a:p>
        </p:txBody>
      </p:sp>
      <p:sp>
        <p:nvSpPr>
          <p:cNvPr id="5" name="object 5"/>
          <p:cNvSpPr txBox="1">
            <a:spLocks noGrp="1"/>
          </p:cNvSpPr>
          <p:nvPr>
            <p:ph type="title"/>
          </p:nvPr>
        </p:nvSpPr>
        <p:spPr>
          <a:xfrm>
            <a:off x="8561396" y="965517"/>
            <a:ext cx="8171815" cy="1362710"/>
          </a:xfrm>
          <a:prstGeom prst="rect">
            <a:avLst/>
          </a:prstGeom>
        </p:spPr>
        <p:txBody>
          <a:bodyPr vert="horz" wrap="square" lIns="0" tIns="15875" rIns="0" bIns="0" rtlCol="0">
            <a:spAutoFit/>
          </a:bodyPr>
          <a:lstStyle/>
          <a:p>
            <a:pPr marL="12700">
              <a:lnSpc>
                <a:spcPct val="100000"/>
              </a:lnSpc>
              <a:spcBef>
                <a:spcPts val="125"/>
              </a:spcBef>
            </a:pPr>
            <a:r>
              <a:rPr lang="en-US" spc="-190">
                <a:solidFill>
                  <a:srgbClr val="2D2E2B"/>
                </a:solidFill>
                <a:latin typeface="VNF-Futura Regular"/>
              </a:rPr>
              <a:t>1. Giới thiệu đề tài</a:t>
            </a:r>
            <a:endParaRPr spc="65" dirty="0">
              <a:solidFill>
                <a:srgbClr val="2D2E2B"/>
              </a:solidFill>
              <a:latin typeface="VNF-Futura Regular"/>
            </a:endParaRPr>
          </a:p>
        </p:txBody>
      </p:sp>
      <p:sp>
        <p:nvSpPr>
          <p:cNvPr id="6" name="object 6"/>
          <p:cNvSpPr txBox="1">
            <a:spLocks noGrp="1"/>
          </p:cNvSpPr>
          <p:nvPr>
            <p:ph type="body" idx="1"/>
          </p:nvPr>
        </p:nvSpPr>
        <p:spPr>
          <a:xfrm>
            <a:off x="1048693" y="2604722"/>
            <a:ext cx="16190612" cy="6717673"/>
          </a:xfrm>
          <a:prstGeom prst="rect">
            <a:avLst/>
          </a:prstGeom>
        </p:spPr>
        <p:txBody>
          <a:bodyPr vert="horz" wrap="square" lIns="0" tIns="12700" rIns="0" bIns="0" rtlCol="0">
            <a:spAutoFit/>
          </a:bodyPr>
          <a:lstStyle/>
          <a:p>
            <a:pPr marL="7512684">
              <a:lnSpc>
                <a:spcPct val="100000"/>
              </a:lnSpc>
              <a:spcBef>
                <a:spcPts val="50"/>
              </a:spcBef>
            </a:pPr>
            <a:endParaRPr sz="3950">
              <a:latin typeface="Times New Roman"/>
              <a:cs typeface="Times New Roman"/>
            </a:endParaRPr>
          </a:p>
          <a:p>
            <a:pPr marL="7525384" marR="5080" algn="just">
              <a:lnSpc>
                <a:spcPct val="120000"/>
              </a:lnSpc>
            </a:pPr>
            <a:r>
              <a:rPr lang="en-US" sz="2400" b="0">
                <a:latin typeface="VNF-Futura" panose="02000503000000020004" pitchFamily="2" charset="0"/>
              </a:rPr>
              <a:t>   Trong xã hội văn minh, hiện đại như hiện nay, chúng ta ngày càng nhận thức và hiểu sâu hơn về sự quan trọng của sức khoẻ đối với cuộc sống và sự phát triển của con người như thế nào. </a:t>
            </a:r>
          </a:p>
          <a:p>
            <a:pPr marL="7525384" marR="5080" algn="just">
              <a:lnSpc>
                <a:spcPct val="120000"/>
              </a:lnSpc>
            </a:pPr>
            <a:endParaRPr lang="en-US" sz="2400" b="0">
              <a:latin typeface="VNF-Futura" panose="02000503000000020004" pitchFamily="2" charset="0"/>
            </a:endParaRPr>
          </a:p>
          <a:p>
            <a:pPr marL="7525384" marR="5080" algn="just">
              <a:lnSpc>
                <a:spcPct val="120000"/>
              </a:lnSpc>
            </a:pPr>
            <a:r>
              <a:rPr lang="en-US" sz="1800" b="0">
                <a:latin typeface="VNF-Futura" panose="02000503000000020004" pitchFamily="2" charset="0"/>
                <a:cs typeface="Arial" panose="020B0604020202020204" pitchFamily="34" charset="0"/>
              </a:rPr>
              <a:t>   </a:t>
            </a:r>
            <a:r>
              <a:rPr lang="en-US" sz="2400" b="0">
                <a:latin typeface="VNF-Futura" panose="02000503000000020004" pitchFamily="2" charset="0"/>
                <a:cs typeface="Arial" panose="020B0604020202020204" pitchFamily="34" charset="0"/>
              </a:rPr>
              <a:t>Lối sống lười biếng, ít vận động và luôn dành nhiều thời gian cho việc xem tivi, lướt mạng xã hội, làm việc bằng máy tính, ăn uống, ngồi lì… đang ngày càng phổ biến trong đại đa số bộ phận giới trẻ chúng ta, gây ra những hậu quả khôn lường về bệnh tật mà ít ai lường trước được. </a:t>
            </a:r>
          </a:p>
          <a:p>
            <a:pPr marL="7525384" marR="5080" algn="just">
              <a:lnSpc>
                <a:spcPct val="120000"/>
              </a:lnSpc>
            </a:pPr>
            <a:endParaRPr lang="en-US" sz="2400" b="0">
              <a:latin typeface="VNF-Futura" panose="02000503000000020004" pitchFamily="2" charset="0"/>
              <a:cs typeface="Arial" panose="020B0604020202020204" pitchFamily="34" charset="0"/>
            </a:endParaRPr>
          </a:p>
          <a:p>
            <a:pPr marL="7525384" marR="5080" algn="just">
              <a:lnSpc>
                <a:spcPct val="120000"/>
              </a:lnSpc>
            </a:pPr>
            <a:r>
              <a:rPr lang="en-US" sz="2400" b="0">
                <a:latin typeface="VNF-Futura" panose="02000503000000020004" pitchFamily="2" charset="0"/>
                <a:cs typeface="Arial" panose="020B0604020202020204" pitchFamily="34" charset="0"/>
              </a:rPr>
              <a:t>   Đặc biệt hơn là ở tầng lớp sinh viên hiện nay, đa số các bạn sinh viên đều “Đầu tắt mặt tối” cho những tiết học, deadline, đồ án… mà chẳng mảy may chú ý đến vấn đề rèn luyện sức khoẻ. </a:t>
            </a:r>
          </a:p>
          <a:p>
            <a:pPr marL="7525384" marR="5080">
              <a:lnSpc>
                <a:spcPct val="120000"/>
              </a:lnSpc>
            </a:pPr>
            <a:endParaRPr sz="2000" b="0"/>
          </a:p>
        </p:txBody>
      </p:sp>
      <p:sp>
        <p:nvSpPr>
          <p:cNvPr id="9" name="object 9"/>
          <p:cNvSpPr txBox="1"/>
          <p:nvPr/>
        </p:nvSpPr>
        <p:spPr>
          <a:xfrm>
            <a:off x="14935200" y="9819043"/>
            <a:ext cx="3017701" cy="243656"/>
          </a:xfrm>
          <a:prstGeom prst="rect">
            <a:avLst/>
          </a:prstGeom>
        </p:spPr>
        <p:txBody>
          <a:bodyPr vert="horz" wrap="square" lIns="0" tIns="0" rIns="0" bIns="0" rtlCol="0">
            <a:spAutoFit/>
          </a:bodyPr>
          <a:lstStyle/>
          <a:p>
            <a:pPr marL="12700">
              <a:lnSpc>
                <a:spcPts val="1889"/>
              </a:lnSpc>
            </a:pPr>
            <a:r>
              <a:rPr lang="en-US" sz="1600" spc="5">
                <a:solidFill>
                  <a:srgbClr val="FED531"/>
                </a:solidFill>
                <a:latin typeface="Georgia"/>
                <a:cs typeface="Georgia"/>
              </a:rPr>
              <a:t>GIẢNG VIÊN: THÁI HUY TÂN</a:t>
            </a:r>
            <a:endParaRPr sz="1600">
              <a:latin typeface="Georgia"/>
              <a:cs typeface="Georgia"/>
            </a:endParaRPr>
          </a:p>
        </p:txBody>
      </p:sp>
      <p:sp>
        <p:nvSpPr>
          <p:cNvPr id="10" name="object 9">
            <a:extLst>
              <a:ext uri="{FF2B5EF4-FFF2-40B4-BE49-F238E27FC236}">
                <a16:creationId xmlns:a16="http://schemas.microsoft.com/office/drawing/2014/main" id="{D2FCBA06-F095-4C30-BD2E-F527F127F8CB}"/>
              </a:ext>
            </a:extLst>
          </p:cNvPr>
          <p:cNvSpPr/>
          <p:nvPr/>
        </p:nvSpPr>
        <p:spPr>
          <a:xfrm>
            <a:off x="6708117" y="6883223"/>
            <a:ext cx="1676399" cy="1676399"/>
          </a:xfrm>
          <a:prstGeom prst="rect">
            <a:avLst/>
          </a:prstGeom>
          <a:blipFill>
            <a:blip r:embed="rId3" cstate="print"/>
            <a:stretch>
              <a:fillRect/>
            </a:stretch>
          </a:blipFill>
        </p:spPr>
        <p:txBody>
          <a:bodyPr wrap="square" lIns="0" tIns="0" rIns="0" bIns="0" rtlCol="0"/>
          <a:lstStyle/>
          <a:p>
            <a:endParaRPr/>
          </a:p>
        </p:txBody>
      </p:sp>
      <p:sp>
        <p:nvSpPr>
          <p:cNvPr id="11" name="object 9">
            <a:extLst>
              <a:ext uri="{FF2B5EF4-FFF2-40B4-BE49-F238E27FC236}">
                <a16:creationId xmlns:a16="http://schemas.microsoft.com/office/drawing/2014/main" id="{EBA9BFA4-EEF3-4F5D-B92D-195202D0609B}"/>
              </a:ext>
            </a:extLst>
          </p:cNvPr>
          <p:cNvSpPr/>
          <p:nvPr/>
        </p:nvSpPr>
        <p:spPr>
          <a:xfrm>
            <a:off x="16910090" y="-674031"/>
            <a:ext cx="1676399" cy="1676399"/>
          </a:xfrm>
          <a:prstGeom prst="rect">
            <a:avLst/>
          </a:prstGeom>
          <a:blipFill>
            <a:blip r:embed="rId3" cstate="print"/>
            <a:stretch>
              <a:fillRect/>
            </a:stretch>
          </a:blipFill>
        </p:spPr>
        <p:txBody>
          <a:bodyPr wrap="square" lIns="0" tIns="0" rIns="0" bIns="0" rtlCol="0"/>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0"/>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1"/>
                                        </p:tgtEl>
                                        <p:attrNameLst>
                                          <p:attrName>r</p:attrName>
                                        </p:attrNameLst>
                                      </p:cBhvr>
                                    </p:animRo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 calcmode="lin" valueType="num">
                                      <p:cBhvr additive="base">
                                        <p:cTn id="15"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 calcmode="lin" valueType="num">
                                      <p:cBhvr additive="base">
                                        <p:cTn id="21"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decel="10000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 calcmode="lin" valueType="num">
                                      <p:cBhvr additive="base">
                                        <p:cTn id="27"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P spid="10" grpId="0" animBg="1"/>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0886" y="-7945"/>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D2E2B"/>
          </a:solidFill>
        </p:spPr>
        <p:txBody>
          <a:bodyPr wrap="square" lIns="0" tIns="0" rIns="0" bIns="0" rtlCol="0"/>
          <a:lstStyle/>
          <a:p>
            <a:endParaRPr/>
          </a:p>
        </p:txBody>
      </p:sp>
      <p:sp>
        <p:nvSpPr>
          <p:cNvPr id="3" name="object 3"/>
          <p:cNvSpPr/>
          <p:nvPr/>
        </p:nvSpPr>
        <p:spPr>
          <a:xfrm>
            <a:off x="1195528" y="2264777"/>
            <a:ext cx="2127885" cy="1908175"/>
          </a:xfrm>
          <a:custGeom>
            <a:avLst/>
            <a:gdLst/>
            <a:ahLst/>
            <a:cxnLst/>
            <a:rect l="l" t="t" r="r" b="b"/>
            <a:pathLst>
              <a:path w="2127885" h="1908175">
                <a:moveTo>
                  <a:pt x="1828093" y="1907834"/>
                </a:moveTo>
                <a:lnTo>
                  <a:pt x="1777810" y="1903572"/>
                </a:lnTo>
                <a:lnTo>
                  <a:pt x="1729320" y="1891076"/>
                </a:lnTo>
                <a:lnTo>
                  <a:pt x="1683653" y="1870781"/>
                </a:lnTo>
                <a:lnTo>
                  <a:pt x="1641837" y="1843123"/>
                </a:lnTo>
                <a:lnTo>
                  <a:pt x="1604901" y="1808537"/>
                </a:lnTo>
                <a:lnTo>
                  <a:pt x="1573875" y="1767458"/>
                </a:lnTo>
                <a:lnTo>
                  <a:pt x="1549786" y="1720321"/>
                </a:lnTo>
                <a:lnTo>
                  <a:pt x="1520976" y="1653569"/>
                </a:lnTo>
                <a:lnTo>
                  <a:pt x="1489768" y="1589250"/>
                </a:lnTo>
                <a:lnTo>
                  <a:pt x="1456337" y="1527330"/>
                </a:lnTo>
                <a:lnTo>
                  <a:pt x="1420854" y="1467772"/>
                </a:lnTo>
                <a:lnTo>
                  <a:pt x="1383491" y="1410539"/>
                </a:lnTo>
                <a:lnTo>
                  <a:pt x="1344421" y="1355596"/>
                </a:lnTo>
                <a:lnTo>
                  <a:pt x="1303817" y="1302907"/>
                </a:lnTo>
                <a:lnTo>
                  <a:pt x="1261850" y="1252434"/>
                </a:lnTo>
                <a:lnTo>
                  <a:pt x="1218692" y="1204143"/>
                </a:lnTo>
                <a:lnTo>
                  <a:pt x="1174516" y="1157997"/>
                </a:lnTo>
                <a:lnTo>
                  <a:pt x="1129495" y="1113960"/>
                </a:lnTo>
                <a:lnTo>
                  <a:pt x="1083801" y="1071996"/>
                </a:lnTo>
                <a:lnTo>
                  <a:pt x="1037605" y="1032068"/>
                </a:lnTo>
                <a:lnTo>
                  <a:pt x="991080" y="994141"/>
                </a:lnTo>
                <a:lnTo>
                  <a:pt x="944399" y="958178"/>
                </a:lnTo>
                <a:lnTo>
                  <a:pt x="897734" y="924143"/>
                </a:lnTo>
                <a:lnTo>
                  <a:pt x="851257" y="892001"/>
                </a:lnTo>
                <a:lnTo>
                  <a:pt x="805140" y="861714"/>
                </a:lnTo>
                <a:lnTo>
                  <a:pt x="759556" y="833247"/>
                </a:lnTo>
                <a:lnTo>
                  <a:pt x="714676" y="806564"/>
                </a:lnTo>
                <a:lnTo>
                  <a:pt x="670675" y="781628"/>
                </a:lnTo>
                <a:lnTo>
                  <a:pt x="627660" y="758371"/>
                </a:lnTo>
                <a:lnTo>
                  <a:pt x="585992" y="736854"/>
                </a:lnTo>
                <a:lnTo>
                  <a:pt x="545655" y="716944"/>
                </a:lnTo>
                <a:lnTo>
                  <a:pt x="506885" y="698636"/>
                </a:lnTo>
                <a:lnTo>
                  <a:pt x="469854" y="681896"/>
                </a:lnTo>
                <a:lnTo>
                  <a:pt x="434734" y="666686"/>
                </a:lnTo>
                <a:lnTo>
                  <a:pt x="370917" y="640713"/>
                </a:lnTo>
                <a:lnTo>
                  <a:pt x="316811" y="620430"/>
                </a:lnTo>
                <a:lnTo>
                  <a:pt x="273795" y="605546"/>
                </a:lnTo>
                <a:lnTo>
                  <a:pt x="233080" y="592712"/>
                </a:lnTo>
                <a:lnTo>
                  <a:pt x="223820" y="590062"/>
                </a:lnTo>
                <a:lnTo>
                  <a:pt x="177690" y="574041"/>
                </a:lnTo>
                <a:lnTo>
                  <a:pt x="135871" y="551446"/>
                </a:lnTo>
                <a:lnTo>
                  <a:pt x="98801" y="523029"/>
                </a:lnTo>
                <a:lnTo>
                  <a:pt x="66917" y="489541"/>
                </a:lnTo>
                <a:lnTo>
                  <a:pt x="40658" y="451734"/>
                </a:lnTo>
                <a:lnTo>
                  <a:pt x="20460" y="410359"/>
                </a:lnTo>
                <a:lnTo>
                  <a:pt x="6761" y="366167"/>
                </a:lnTo>
                <a:lnTo>
                  <a:pt x="0" y="319910"/>
                </a:lnTo>
                <a:lnTo>
                  <a:pt x="612" y="272339"/>
                </a:lnTo>
                <a:lnTo>
                  <a:pt x="9037" y="224204"/>
                </a:lnTo>
                <a:lnTo>
                  <a:pt x="25083" y="178041"/>
                </a:lnTo>
                <a:lnTo>
                  <a:pt x="47727" y="136176"/>
                </a:lnTo>
                <a:lnTo>
                  <a:pt x="76212" y="99051"/>
                </a:lnTo>
                <a:lnTo>
                  <a:pt x="109779" y="67108"/>
                </a:lnTo>
                <a:lnTo>
                  <a:pt x="147672" y="40790"/>
                </a:lnTo>
                <a:lnTo>
                  <a:pt x="189131" y="20538"/>
                </a:lnTo>
                <a:lnTo>
                  <a:pt x="233399" y="6794"/>
                </a:lnTo>
                <a:lnTo>
                  <a:pt x="279719" y="0"/>
                </a:lnTo>
                <a:lnTo>
                  <a:pt x="327333" y="597"/>
                </a:lnTo>
                <a:lnTo>
                  <a:pt x="375482" y="9029"/>
                </a:lnTo>
                <a:lnTo>
                  <a:pt x="423914" y="22949"/>
                </a:lnTo>
                <a:lnTo>
                  <a:pt x="460260" y="34461"/>
                </a:lnTo>
                <a:lnTo>
                  <a:pt x="505203" y="49662"/>
                </a:lnTo>
                <a:lnTo>
                  <a:pt x="558008" y="68745"/>
                </a:lnTo>
                <a:lnTo>
                  <a:pt x="617939" y="91904"/>
                </a:lnTo>
                <a:lnTo>
                  <a:pt x="684263" y="119333"/>
                </a:lnTo>
                <a:lnTo>
                  <a:pt x="719591" y="134709"/>
                </a:lnTo>
                <a:lnTo>
                  <a:pt x="756242" y="151226"/>
                </a:lnTo>
                <a:lnTo>
                  <a:pt x="794124" y="168907"/>
                </a:lnTo>
                <a:lnTo>
                  <a:pt x="833144" y="187777"/>
                </a:lnTo>
                <a:lnTo>
                  <a:pt x="873211" y="207860"/>
                </a:lnTo>
                <a:lnTo>
                  <a:pt x="914232" y="229181"/>
                </a:lnTo>
                <a:lnTo>
                  <a:pt x="956117" y="251763"/>
                </a:lnTo>
                <a:lnTo>
                  <a:pt x="998772" y="275631"/>
                </a:lnTo>
                <a:lnTo>
                  <a:pt x="1042107" y="300808"/>
                </a:lnTo>
                <a:lnTo>
                  <a:pt x="1086029" y="327321"/>
                </a:lnTo>
                <a:lnTo>
                  <a:pt x="1130447" y="355191"/>
                </a:lnTo>
                <a:lnTo>
                  <a:pt x="1175268" y="384445"/>
                </a:lnTo>
                <a:lnTo>
                  <a:pt x="1220400" y="415106"/>
                </a:lnTo>
                <a:lnTo>
                  <a:pt x="1265753" y="447198"/>
                </a:lnTo>
                <a:lnTo>
                  <a:pt x="1311233" y="480745"/>
                </a:lnTo>
                <a:lnTo>
                  <a:pt x="1356750" y="515772"/>
                </a:lnTo>
                <a:lnTo>
                  <a:pt x="1402210" y="552304"/>
                </a:lnTo>
                <a:lnTo>
                  <a:pt x="1447523" y="590364"/>
                </a:lnTo>
                <a:lnTo>
                  <a:pt x="1492597" y="629976"/>
                </a:lnTo>
                <a:lnTo>
                  <a:pt x="1537338" y="671165"/>
                </a:lnTo>
                <a:lnTo>
                  <a:pt x="1581657" y="713956"/>
                </a:lnTo>
                <a:lnTo>
                  <a:pt x="1625490" y="758403"/>
                </a:lnTo>
                <a:lnTo>
                  <a:pt x="1668657" y="804437"/>
                </a:lnTo>
                <a:lnTo>
                  <a:pt x="1711154" y="852176"/>
                </a:lnTo>
                <a:lnTo>
                  <a:pt x="1752861" y="901613"/>
                </a:lnTo>
                <a:lnTo>
                  <a:pt x="1793685" y="952773"/>
                </a:lnTo>
                <a:lnTo>
                  <a:pt x="1833534" y="1005679"/>
                </a:lnTo>
                <a:lnTo>
                  <a:pt x="1872317" y="1060356"/>
                </a:lnTo>
                <a:lnTo>
                  <a:pt x="1909941" y="1116828"/>
                </a:lnTo>
                <a:lnTo>
                  <a:pt x="1946316" y="1175120"/>
                </a:lnTo>
                <a:lnTo>
                  <a:pt x="1981348" y="1235255"/>
                </a:lnTo>
                <a:lnTo>
                  <a:pt x="2014946" y="1297258"/>
                </a:lnTo>
                <a:lnTo>
                  <a:pt x="2047019" y="1361154"/>
                </a:lnTo>
                <a:lnTo>
                  <a:pt x="2077473" y="1426965"/>
                </a:lnTo>
                <a:lnTo>
                  <a:pt x="2106219" y="1494718"/>
                </a:lnTo>
                <a:lnTo>
                  <a:pt x="2120875" y="1541331"/>
                </a:lnTo>
                <a:lnTo>
                  <a:pt x="2127689" y="1588424"/>
                </a:lnTo>
                <a:lnTo>
                  <a:pt x="2127003" y="1635191"/>
                </a:lnTo>
                <a:lnTo>
                  <a:pt x="2119156" y="1680825"/>
                </a:lnTo>
                <a:lnTo>
                  <a:pt x="2104490" y="1724522"/>
                </a:lnTo>
                <a:lnTo>
                  <a:pt x="2083345" y="1765475"/>
                </a:lnTo>
                <a:lnTo>
                  <a:pt x="2056061" y="1802878"/>
                </a:lnTo>
                <a:lnTo>
                  <a:pt x="2022980" y="1835927"/>
                </a:lnTo>
                <a:lnTo>
                  <a:pt x="1984442" y="1863815"/>
                </a:lnTo>
                <a:lnTo>
                  <a:pt x="1940788" y="1885736"/>
                </a:lnTo>
                <a:lnTo>
                  <a:pt x="1884673" y="1902414"/>
                </a:lnTo>
                <a:lnTo>
                  <a:pt x="1856354" y="1906492"/>
                </a:lnTo>
                <a:lnTo>
                  <a:pt x="1828093" y="1907834"/>
                </a:lnTo>
                <a:close/>
              </a:path>
            </a:pathLst>
          </a:custGeom>
          <a:solidFill>
            <a:srgbClr val="FED531"/>
          </a:solidFill>
        </p:spPr>
        <p:txBody>
          <a:bodyPr wrap="square" lIns="0" tIns="0" rIns="0" bIns="0" rtlCol="0"/>
          <a:lstStyle/>
          <a:p>
            <a:endParaRPr/>
          </a:p>
        </p:txBody>
      </p:sp>
      <p:sp>
        <p:nvSpPr>
          <p:cNvPr id="4" name="object 4"/>
          <p:cNvSpPr/>
          <p:nvPr/>
        </p:nvSpPr>
        <p:spPr>
          <a:xfrm>
            <a:off x="0" y="1300155"/>
            <a:ext cx="4291330" cy="8978900"/>
          </a:xfrm>
          <a:custGeom>
            <a:avLst/>
            <a:gdLst/>
            <a:ahLst/>
            <a:cxnLst/>
            <a:rect l="l" t="t" r="r" b="b"/>
            <a:pathLst>
              <a:path w="4291330" h="8978900">
                <a:moveTo>
                  <a:pt x="1295184" y="12700"/>
                </a:moveTo>
                <a:lnTo>
                  <a:pt x="618456" y="12700"/>
                </a:lnTo>
                <a:lnTo>
                  <a:pt x="666246" y="0"/>
                </a:lnTo>
                <a:lnTo>
                  <a:pt x="1247393" y="0"/>
                </a:lnTo>
                <a:lnTo>
                  <a:pt x="1295184" y="12700"/>
                </a:lnTo>
                <a:close/>
              </a:path>
              <a:path w="4291330" h="8978900">
                <a:moveTo>
                  <a:pt x="1390175" y="25400"/>
                </a:moveTo>
                <a:lnTo>
                  <a:pt x="523464" y="25400"/>
                </a:lnTo>
                <a:lnTo>
                  <a:pt x="570860" y="12700"/>
                </a:lnTo>
                <a:lnTo>
                  <a:pt x="1342780" y="12700"/>
                </a:lnTo>
                <a:lnTo>
                  <a:pt x="1390175" y="25400"/>
                </a:lnTo>
                <a:close/>
              </a:path>
              <a:path w="4291330" h="8978900">
                <a:moveTo>
                  <a:pt x="1484347" y="38100"/>
                </a:moveTo>
                <a:lnTo>
                  <a:pt x="429292" y="38100"/>
                </a:lnTo>
                <a:lnTo>
                  <a:pt x="476274" y="25400"/>
                </a:lnTo>
                <a:lnTo>
                  <a:pt x="1437366" y="25400"/>
                </a:lnTo>
                <a:lnTo>
                  <a:pt x="1484347" y="38100"/>
                </a:lnTo>
                <a:close/>
              </a:path>
              <a:path w="4291330" h="8978900">
                <a:moveTo>
                  <a:pt x="1623986" y="63500"/>
                </a:moveTo>
                <a:lnTo>
                  <a:pt x="289654" y="63500"/>
                </a:lnTo>
                <a:lnTo>
                  <a:pt x="382525" y="38100"/>
                </a:lnTo>
                <a:lnTo>
                  <a:pt x="1531114" y="38100"/>
                </a:lnTo>
                <a:lnTo>
                  <a:pt x="1623986" y="63500"/>
                </a:lnTo>
                <a:close/>
              </a:path>
              <a:path w="4291330" h="8978900">
                <a:moveTo>
                  <a:pt x="0" y="762000"/>
                </a:moveTo>
                <a:lnTo>
                  <a:pt x="0" y="127000"/>
                </a:lnTo>
                <a:lnTo>
                  <a:pt x="16685" y="127000"/>
                </a:lnTo>
                <a:lnTo>
                  <a:pt x="243559" y="63500"/>
                </a:lnTo>
                <a:lnTo>
                  <a:pt x="1670081" y="63500"/>
                </a:lnTo>
                <a:lnTo>
                  <a:pt x="2117387" y="190500"/>
                </a:lnTo>
                <a:lnTo>
                  <a:pt x="2160648" y="215900"/>
                </a:lnTo>
                <a:lnTo>
                  <a:pt x="2246305" y="241300"/>
                </a:lnTo>
                <a:lnTo>
                  <a:pt x="2288692" y="266700"/>
                </a:lnTo>
                <a:lnTo>
                  <a:pt x="2330778" y="279400"/>
                </a:lnTo>
                <a:lnTo>
                  <a:pt x="2372558" y="304800"/>
                </a:lnTo>
                <a:lnTo>
                  <a:pt x="2414028" y="317500"/>
                </a:lnTo>
                <a:lnTo>
                  <a:pt x="2455182" y="342900"/>
                </a:lnTo>
                <a:lnTo>
                  <a:pt x="2496016" y="355600"/>
                </a:lnTo>
                <a:lnTo>
                  <a:pt x="2576705" y="406400"/>
                </a:lnTo>
                <a:lnTo>
                  <a:pt x="2616550" y="419100"/>
                </a:lnTo>
                <a:lnTo>
                  <a:pt x="2734029" y="495300"/>
                </a:lnTo>
                <a:lnTo>
                  <a:pt x="2848324" y="571500"/>
                </a:lnTo>
                <a:lnTo>
                  <a:pt x="2885692" y="596900"/>
                </a:lnTo>
                <a:lnTo>
                  <a:pt x="761261" y="596900"/>
                </a:lnTo>
                <a:lnTo>
                  <a:pt x="712916" y="609600"/>
                </a:lnTo>
                <a:lnTo>
                  <a:pt x="616942" y="609600"/>
                </a:lnTo>
                <a:lnTo>
                  <a:pt x="569328" y="622300"/>
                </a:lnTo>
                <a:lnTo>
                  <a:pt x="521973" y="622300"/>
                </a:lnTo>
                <a:lnTo>
                  <a:pt x="428066" y="647700"/>
                </a:lnTo>
                <a:lnTo>
                  <a:pt x="381529" y="647700"/>
                </a:lnTo>
                <a:lnTo>
                  <a:pt x="20205" y="749300"/>
                </a:lnTo>
                <a:lnTo>
                  <a:pt x="0" y="762000"/>
                </a:lnTo>
                <a:close/>
              </a:path>
              <a:path w="4291330" h="8978900">
                <a:moveTo>
                  <a:pt x="2908329" y="6464300"/>
                </a:moveTo>
                <a:lnTo>
                  <a:pt x="2286108" y="6464300"/>
                </a:lnTo>
                <a:lnTo>
                  <a:pt x="2300559" y="6400800"/>
                </a:lnTo>
                <a:lnTo>
                  <a:pt x="2315776" y="6350000"/>
                </a:lnTo>
                <a:lnTo>
                  <a:pt x="2331730" y="6299200"/>
                </a:lnTo>
                <a:lnTo>
                  <a:pt x="2348394" y="6248400"/>
                </a:lnTo>
                <a:lnTo>
                  <a:pt x="2365738" y="6197600"/>
                </a:lnTo>
                <a:lnTo>
                  <a:pt x="2383735" y="6146800"/>
                </a:lnTo>
                <a:lnTo>
                  <a:pt x="2402356" y="6096000"/>
                </a:lnTo>
                <a:lnTo>
                  <a:pt x="2421572" y="6045200"/>
                </a:lnTo>
                <a:lnTo>
                  <a:pt x="2441356" y="5994400"/>
                </a:lnTo>
                <a:lnTo>
                  <a:pt x="2461678" y="5956300"/>
                </a:lnTo>
                <a:lnTo>
                  <a:pt x="2482511" y="5905500"/>
                </a:lnTo>
                <a:lnTo>
                  <a:pt x="2503826" y="5854700"/>
                </a:lnTo>
                <a:lnTo>
                  <a:pt x="2525594" y="5803900"/>
                </a:lnTo>
                <a:lnTo>
                  <a:pt x="2547787" y="5765800"/>
                </a:lnTo>
                <a:lnTo>
                  <a:pt x="2570377" y="5715000"/>
                </a:lnTo>
                <a:lnTo>
                  <a:pt x="2593336" y="5676900"/>
                </a:lnTo>
                <a:lnTo>
                  <a:pt x="2616634" y="5626100"/>
                </a:lnTo>
                <a:lnTo>
                  <a:pt x="2640244" y="5588000"/>
                </a:lnTo>
                <a:lnTo>
                  <a:pt x="2664137" y="5537200"/>
                </a:lnTo>
                <a:lnTo>
                  <a:pt x="2688285" y="5499100"/>
                </a:lnTo>
                <a:lnTo>
                  <a:pt x="2712659" y="5461000"/>
                </a:lnTo>
                <a:lnTo>
                  <a:pt x="2737231" y="5410200"/>
                </a:lnTo>
                <a:lnTo>
                  <a:pt x="2761972" y="5372100"/>
                </a:lnTo>
                <a:lnTo>
                  <a:pt x="2836930" y="5257800"/>
                </a:lnTo>
                <a:lnTo>
                  <a:pt x="2862065" y="5207000"/>
                </a:lnTo>
                <a:lnTo>
                  <a:pt x="2937522" y="5092700"/>
                </a:lnTo>
                <a:lnTo>
                  <a:pt x="3012459" y="4978400"/>
                </a:lnTo>
                <a:lnTo>
                  <a:pt x="3065904" y="4902200"/>
                </a:lnTo>
                <a:lnTo>
                  <a:pt x="3094376" y="4851400"/>
                </a:lnTo>
                <a:lnTo>
                  <a:pt x="3122573" y="4813300"/>
                </a:lnTo>
                <a:lnTo>
                  <a:pt x="3150466" y="4762500"/>
                </a:lnTo>
                <a:lnTo>
                  <a:pt x="3178023" y="4724400"/>
                </a:lnTo>
                <a:lnTo>
                  <a:pt x="3205215" y="4686300"/>
                </a:lnTo>
                <a:lnTo>
                  <a:pt x="3232011" y="4635500"/>
                </a:lnTo>
                <a:lnTo>
                  <a:pt x="3258380" y="4597400"/>
                </a:lnTo>
                <a:lnTo>
                  <a:pt x="3284291" y="4559300"/>
                </a:lnTo>
                <a:lnTo>
                  <a:pt x="3309714" y="4508500"/>
                </a:lnTo>
                <a:lnTo>
                  <a:pt x="3334618" y="4470400"/>
                </a:lnTo>
                <a:lnTo>
                  <a:pt x="3358972" y="4432300"/>
                </a:lnTo>
                <a:lnTo>
                  <a:pt x="3382747" y="4381500"/>
                </a:lnTo>
                <a:lnTo>
                  <a:pt x="3405911" y="4343400"/>
                </a:lnTo>
                <a:lnTo>
                  <a:pt x="3428434" y="4305300"/>
                </a:lnTo>
                <a:lnTo>
                  <a:pt x="3450284" y="4254500"/>
                </a:lnTo>
                <a:lnTo>
                  <a:pt x="3471433" y="4216400"/>
                </a:lnTo>
                <a:lnTo>
                  <a:pt x="3491848" y="4165600"/>
                </a:lnTo>
                <a:lnTo>
                  <a:pt x="3511499" y="4127500"/>
                </a:lnTo>
                <a:lnTo>
                  <a:pt x="3530356" y="4089400"/>
                </a:lnTo>
                <a:lnTo>
                  <a:pt x="3548388" y="4038600"/>
                </a:lnTo>
                <a:lnTo>
                  <a:pt x="3565564" y="4000500"/>
                </a:lnTo>
                <a:lnTo>
                  <a:pt x="3581854" y="3949700"/>
                </a:lnTo>
                <a:lnTo>
                  <a:pt x="3597227" y="3898900"/>
                </a:lnTo>
                <a:lnTo>
                  <a:pt x="3611653" y="3860800"/>
                </a:lnTo>
                <a:lnTo>
                  <a:pt x="3625101" y="3810000"/>
                </a:lnTo>
                <a:lnTo>
                  <a:pt x="3637540" y="3759200"/>
                </a:lnTo>
                <a:lnTo>
                  <a:pt x="3648939" y="3721100"/>
                </a:lnTo>
                <a:lnTo>
                  <a:pt x="3659269" y="3670300"/>
                </a:lnTo>
                <a:lnTo>
                  <a:pt x="3668498" y="3619500"/>
                </a:lnTo>
                <a:lnTo>
                  <a:pt x="3676596" y="3568700"/>
                </a:lnTo>
                <a:lnTo>
                  <a:pt x="3683532" y="3517900"/>
                </a:lnTo>
                <a:lnTo>
                  <a:pt x="3689275" y="3467100"/>
                </a:lnTo>
                <a:lnTo>
                  <a:pt x="3693796" y="3416300"/>
                </a:lnTo>
                <a:lnTo>
                  <a:pt x="3697063" y="3365500"/>
                </a:lnTo>
                <a:lnTo>
                  <a:pt x="3699045" y="3314700"/>
                </a:lnTo>
                <a:lnTo>
                  <a:pt x="3699713" y="3251200"/>
                </a:lnTo>
                <a:lnTo>
                  <a:pt x="3699278" y="3213100"/>
                </a:lnTo>
                <a:lnTo>
                  <a:pt x="3697978" y="3162300"/>
                </a:lnTo>
                <a:lnTo>
                  <a:pt x="3695821" y="3111500"/>
                </a:lnTo>
                <a:lnTo>
                  <a:pt x="3692813" y="3060700"/>
                </a:lnTo>
                <a:lnTo>
                  <a:pt x="3688962" y="3022600"/>
                </a:lnTo>
                <a:lnTo>
                  <a:pt x="3684276" y="2971800"/>
                </a:lnTo>
                <a:lnTo>
                  <a:pt x="3678761" y="2921000"/>
                </a:lnTo>
                <a:lnTo>
                  <a:pt x="3672425" y="2882900"/>
                </a:lnTo>
                <a:lnTo>
                  <a:pt x="3665275" y="2832100"/>
                </a:lnTo>
                <a:lnTo>
                  <a:pt x="3657319" y="2794000"/>
                </a:lnTo>
                <a:lnTo>
                  <a:pt x="3648564" y="2743200"/>
                </a:lnTo>
                <a:lnTo>
                  <a:pt x="3639016" y="2692400"/>
                </a:lnTo>
                <a:lnTo>
                  <a:pt x="3628685" y="2654300"/>
                </a:lnTo>
                <a:lnTo>
                  <a:pt x="3617576" y="2603500"/>
                </a:lnTo>
                <a:lnTo>
                  <a:pt x="3605697" y="2565400"/>
                </a:lnTo>
                <a:lnTo>
                  <a:pt x="3593055" y="2514600"/>
                </a:lnTo>
                <a:lnTo>
                  <a:pt x="3579658" y="2476500"/>
                </a:lnTo>
                <a:lnTo>
                  <a:pt x="3565513" y="2438400"/>
                </a:lnTo>
                <a:lnTo>
                  <a:pt x="3550628" y="2387600"/>
                </a:lnTo>
                <a:lnTo>
                  <a:pt x="3535009" y="2349500"/>
                </a:lnTo>
                <a:lnTo>
                  <a:pt x="3518664" y="2298700"/>
                </a:lnTo>
                <a:lnTo>
                  <a:pt x="3501600" y="2260600"/>
                </a:lnTo>
                <a:lnTo>
                  <a:pt x="3483825" y="2222500"/>
                </a:lnTo>
                <a:lnTo>
                  <a:pt x="3465346" y="2184400"/>
                </a:lnTo>
                <a:lnTo>
                  <a:pt x="3446169" y="2133600"/>
                </a:lnTo>
                <a:lnTo>
                  <a:pt x="3426304" y="2095500"/>
                </a:lnTo>
                <a:lnTo>
                  <a:pt x="3405756" y="2057400"/>
                </a:lnTo>
                <a:lnTo>
                  <a:pt x="3384533" y="2019300"/>
                </a:lnTo>
                <a:lnTo>
                  <a:pt x="3362642" y="1981200"/>
                </a:lnTo>
                <a:lnTo>
                  <a:pt x="3340091" y="1943100"/>
                </a:lnTo>
                <a:lnTo>
                  <a:pt x="3316888" y="1905000"/>
                </a:lnTo>
                <a:lnTo>
                  <a:pt x="3293038" y="1866900"/>
                </a:lnTo>
                <a:lnTo>
                  <a:pt x="3268550" y="1828800"/>
                </a:lnTo>
                <a:lnTo>
                  <a:pt x="3243431" y="1790700"/>
                </a:lnTo>
                <a:lnTo>
                  <a:pt x="3217688" y="1752600"/>
                </a:lnTo>
                <a:lnTo>
                  <a:pt x="3191329" y="1714500"/>
                </a:lnTo>
                <a:lnTo>
                  <a:pt x="3164361" y="1676400"/>
                </a:lnTo>
                <a:lnTo>
                  <a:pt x="3136791" y="1638300"/>
                </a:lnTo>
                <a:lnTo>
                  <a:pt x="3108626" y="1612900"/>
                </a:lnTo>
                <a:lnTo>
                  <a:pt x="3079874" y="1574800"/>
                </a:lnTo>
                <a:lnTo>
                  <a:pt x="3050542" y="1536700"/>
                </a:lnTo>
                <a:lnTo>
                  <a:pt x="3020638" y="1498600"/>
                </a:lnTo>
                <a:lnTo>
                  <a:pt x="2990168" y="1473200"/>
                </a:lnTo>
                <a:lnTo>
                  <a:pt x="2959141" y="1435100"/>
                </a:lnTo>
                <a:lnTo>
                  <a:pt x="2927562" y="1409700"/>
                </a:lnTo>
                <a:lnTo>
                  <a:pt x="2895440" y="1371600"/>
                </a:lnTo>
                <a:lnTo>
                  <a:pt x="2862783" y="1346200"/>
                </a:lnTo>
                <a:lnTo>
                  <a:pt x="2829596" y="1308100"/>
                </a:lnTo>
                <a:lnTo>
                  <a:pt x="2795888" y="1282700"/>
                </a:lnTo>
                <a:lnTo>
                  <a:pt x="2761666" y="1257300"/>
                </a:lnTo>
                <a:lnTo>
                  <a:pt x="2726937" y="1219200"/>
                </a:lnTo>
                <a:lnTo>
                  <a:pt x="2691708" y="1193800"/>
                </a:lnTo>
                <a:lnTo>
                  <a:pt x="2619782" y="1143000"/>
                </a:lnTo>
                <a:lnTo>
                  <a:pt x="2545945" y="1092200"/>
                </a:lnTo>
                <a:lnTo>
                  <a:pt x="2470257" y="1041400"/>
                </a:lnTo>
                <a:lnTo>
                  <a:pt x="2392775" y="990600"/>
                </a:lnTo>
                <a:lnTo>
                  <a:pt x="2313558" y="939800"/>
                </a:lnTo>
                <a:lnTo>
                  <a:pt x="2273317" y="927100"/>
                </a:lnTo>
                <a:lnTo>
                  <a:pt x="2191607" y="876300"/>
                </a:lnTo>
                <a:lnTo>
                  <a:pt x="2150152" y="863600"/>
                </a:lnTo>
                <a:lnTo>
                  <a:pt x="2108308" y="838200"/>
                </a:lnTo>
                <a:lnTo>
                  <a:pt x="2066081" y="825500"/>
                </a:lnTo>
                <a:lnTo>
                  <a:pt x="2023479" y="800100"/>
                </a:lnTo>
                <a:lnTo>
                  <a:pt x="1937178" y="774700"/>
                </a:lnTo>
                <a:lnTo>
                  <a:pt x="1893494" y="749300"/>
                </a:lnTo>
                <a:lnTo>
                  <a:pt x="1532176" y="647700"/>
                </a:lnTo>
                <a:lnTo>
                  <a:pt x="1485641" y="647700"/>
                </a:lnTo>
                <a:lnTo>
                  <a:pt x="1391736" y="622300"/>
                </a:lnTo>
                <a:lnTo>
                  <a:pt x="1344382" y="622300"/>
                </a:lnTo>
                <a:lnTo>
                  <a:pt x="1296769" y="609600"/>
                </a:lnTo>
                <a:lnTo>
                  <a:pt x="1200798" y="609600"/>
                </a:lnTo>
                <a:lnTo>
                  <a:pt x="1152454" y="596900"/>
                </a:lnTo>
                <a:lnTo>
                  <a:pt x="2885692" y="596900"/>
                </a:lnTo>
                <a:lnTo>
                  <a:pt x="2959305" y="647700"/>
                </a:lnTo>
                <a:lnTo>
                  <a:pt x="3031387" y="698500"/>
                </a:lnTo>
                <a:lnTo>
                  <a:pt x="3101900" y="749300"/>
                </a:lnTo>
                <a:lnTo>
                  <a:pt x="3136556" y="787400"/>
                </a:lnTo>
                <a:lnTo>
                  <a:pt x="3204644" y="838200"/>
                </a:lnTo>
                <a:lnTo>
                  <a:pt x="3238066" y="876300"/>
                </a:lnTo>
                <a:lnTo>
                  <a:pt x="3271066" y="901700"/>
                </a:lnTo>
                <a:lnTo>
                  <a:pt x="3303641" y="939800"/>
                </a:lnTo>
                <a:lnTo>
                  <a:pt x="3335785" y="965200"/>
                </a:lnTo>
                <a:lnTo>
                  <a:pt x="3367493" y="1003300"/>
                </a:lnTo>
                <a:lnTo>
                  <a:pt x="3398761" y="1028700"/>
                </a:lnTo>
                <a:lnTo>
                  <a:pt x="3429584" y="1066800"/>
                </a:lnTo>
                <a:lnTo>
                  <a:pt x="3459958" y="1092200"/>
                </a:lnTo>
                <a:lnTo>
                  <a:pt x="3489876" y="1130300"/>
                </a:lnTo>
                <a:lnTo>
                  <a:pt x="3519335" y="1168400"/>
                </a:lnTo>
                <a:lnTo>
                  <a:pt x="3548329" y="1193800"/>
                </a:lnTo>
                <a:lnTo>
                  <a:pt x="3576854" y="1231900"/>
                </a:lnTo>
                <a:lnTo>
                  <a:pt x="3604905" y="1270000"/>
                </a:lnTo>
                <a:lnTo>
                  <a:pt x="3632478" y="1308100"/>
                </a:lnTo>
                <a:lnTo>
                  <a:pt x="3659567" y="1333500"/>
                </a:lnTo>
                <a:lnTo>
                  <a:pt x="3686167" y="1371600"/>
                </a:lnTo>
                <a:lnTo>
                  <a:pt x="3712274" y="1409700"/>
                </a:lnTo>
                <a:lnTo>
                  <a:pt x="3737884" y="1447800"/>
                </a:lnTo>
                <a:lnTo>
                  <a:pt x="3762990" y="1485900"/>
                </a:lnTo>
                <a:lnTo>
                  <a:pt x="3787589" y="1524000"/>
                </a:lnTo>
                <a:lnTo>
                  <a:pt x="3811675" y="1562100"/>
                </a:lnTo>
                <a:lnTo>
                  <a:pt x="3835244" y="1600200"/>
                </a:lnTo>
                <a:lnTo>
                  <a:pt x="3858291" y="1638300"/>
                </a:lnTo>
                <a:lnTo>
                  <a:pt x="3880811" y="1676400"/>
                </a:lnTo>
                <a:lnTo>
                  <a:pt x="3902800" y="1714500"/>
                </a:lnTo>
                <a:lnTo>
                  <a:pt x="3924252" y="1752600"/>
                </a:lnTo>
                <a:lnTo>
                  <a:pt x="3945163" y="1790700"/>
                </a:lnTo>
                <a:lnTo>
                  <a:pt x="3965527" y="1828800"/>
                </a:lnTo>
                <a:lnTo>
                  <a:pt x="3985341" y="1879600"/>
                </a:lnTo>
                <a:lnTo>
                  <a:pt x="4004599" y="1917700"/>
                </a:lnTo>
                <a:lnTo>
                  <a:pt x="4023297" y="1955800"/>
                </a:lnTo>
                <a:lnTo>
                  <a:pt x="4041429" y="1993900"/>
                </a:lnTo>
                <a:lnTo>
                  <a:pt x="4058991" y="2044700"/>
                </a:lnTo>
                <a:lnTo>
                  <a:pt x="4075978" y="2082800"/>
                </a:lnTo>
                <a:lnTo>
                  <a:pt x="4092386" y="2120900"/>
                </a:lnTo>
                <a:lnTo>
                  <a:pt x="4108209" y="2171700"/>
                </a:lnTo>
                <a:lnTo>
                  <a:pt x="4123442" y="2209800"/>
                </a:lnTo>
                <a:lnTo>
                  <a:pt x="4138082" y="2247900"/>
                </a:lnTo>
                <a:lnTo>
                  <a:pt x="4152122" y="2298700"/>
                </a:lnTo>
                <a:lnTo>
                  <a:pt x="4165559" y="2336800"/>
                </a:lnTo>
                <a:lnTo>
                  <a:pt x="4178387" y="2387600"/>
                </a:lnTo>
                <a:lnTo>
                  <a:pt x="4190601" y="2425700"/>
                </a:lnTo>
                <a:lnTo>
                  <a:pt x="4202198" y="2476500"/>
                </a:lnTo>
                <a:lnTo>
                  <a:pt x="4213171" y="2514600"/>
                </a:lnTo>
                <a:lnTo>
                  <a:pt x="4223517" y="2565400"/>
                </a:lnTo>
                <a:lnTo>
                  <a:pt x="4233230" y="2603500"/>
                </a:lnTo>
                <a:lnTo>
                  <a:pt x="4242305" y="2654300"/>
                </a:lnTo>
                <a:lnTo>
                  <a:pt x="4250739" y="2692400"/>
                </a:lnTo>
                <a:lnTo>
                  <a:pt x="4258525" y="2743200"/>
                </a:lnTo>
                <a:lnTo>
                  <a:pt x="4265660" y="2781300"/>
                </a:lnTo>
                <a:lnTo>
                  <a:pt x="4272137" y="2832100"/>
                </a:lnTo>
                <a:lnTo>
                  <a:pt x="4277954" y="2882900"/>
                </a:lnTo>
                <a:lnTo>
                  <a:pt x="4283104" y="2921000"/>
                </a:lnTo>
                <a:lnTo>
                  <a:pt x="4287583" y="2971800"/>
                </a:lnTo>
                <a:lnTo>
                  <a:pt x="4290829" y="3009900"/>
                </a:lnTo>
                <a:lnTo>
                  <a:pt x="4290829" y="3479800"/>
                </a:lnTo>
                <a:lnTo>
                  <a:pt x="4285694" y="3543300"/>
                </a:lnTo>
                <a:lnTo>
                  <a:pt x="4279526" y="3594100"/>
                </a:lnTo>
                <a:lnTo>
                  <a:pt x="4272328" y="3644900"/>
                </a:lnTo>
                <a:lnTo>
                  <a:pt x="4264129" y="3695700"/>
                </a:lnTo>
                <a:lnTo>
                  <a:pt x="4254955" y="3746500"/>
                </a:lnTo>
                <a:lnTo>
                  <a:pt x="4244836" y="3797300"/>
                </a:lnTo>
                <a:lnTo>
                  <a:pt x="4233800" y="3848100"/>
                </a:lnTo>
                <a:lnTo>
                  <a:pt x="4221874" y="3898900"/>
                </a:lnTo>
                <a:lnTo>
                  <a:pt x="4209087" y="3949700"/>
                </a:lnTo>
                <a:lnTo>
                  <a:pt x="4195467" y="4000500"/>
                </a:lnTo>
                <a:lnTo>
                  <a:pt x="4181042" y="4051300"/>
                </a:lnTo>
                <a:lnTo>
                  <a:pt x="4165840" y="4102100"/>
                </a:lnTo>
                <a:lnTo>
                  <a:pt x="4149890" y="4140200"/>
                </a:lnTo>
                <a:lnTo>
                  <a:pt x="4133219" y="4191000"/>
                </a:lnTo>
                <a:lnTo>
                  <a:pt x="4115856" y="4241800"/>
                </a:lnTo>
                <a:lnTo>
                  <a:pt x="4097829" y="4279900"/>
                </a:lnTo>
                <a:lnTo>
                  <a:pt x="4079165" y="4330700"/>
                </a:lnTo>
                <a:lnTo>
                  <a:pt x="4059894" y="4368800"/>
                </a:lnTo>
                <a:lnTo>
                  <a:pt x="4040044" y="4419600"/>
                </a:lnTo>
                <a:lnTo>
                  <a:pt x="4019641" y="4457700"/>
                </a:lnTo>
                <a:lnTo>
                  <a:pt x="3998716" y="4508500"/>
                </a:lnTo>
                <a:lnTo>
                  <a:pt x="3977295" y="4546600"/>
                </a:lnTo>
                <a:lnTo>
                  <a:pt x="3955407" y="4584700"/>
                </a:lnTo>
                <a:lnTo>
                  <a:pt x="3933080" y="4635500"/>
                </a:lnTo>
                <a:lnTo>
                  <a:pt x="3910342" y="4673600"/>
                </a:lnTo>
                <a:lnTo>
                  <a:pt x="3887222" y="4711700"/>
                </a:lnTo>
                <a:lnTo>
                  <a:pt x="3863747" y="4749800"/>
                </a:lnTo>
                <a:lnTo>
                  <a:pt x="3839946" y="4800600"/>
                </a:lnTo>
                <a:lnTo>
                  <a:pt x="3815847" y="4838700"/>
                </a:lnTo>
                <a:lnTo>
                  <a:pt x="3791477" y="4876800"/>
                </a:lnTo>
                <a:lnTo>
                  <a:pt x="3766866" y="4914900"/>
                </a:lnTo>
                <a:lnTo>
                  <a:pt x="3742041" y="4953000"/>
                </a:lnTo>
                <a:lnTo>
                  <a:pt x="3717031" y="4991100"/>
                </a:lnTo>
                <a:lnTo>
                  <a:pt x="3691863" y="5041900"/>
                </a:lnTo>
                <a:lnTo>
                  <a:pt x="3564647" y="5232400"/>
                </a:lnTo>
                <a:lnTo>
                  <a:pt x="3511858" y="5308600"/>
                </a:lnTo>
                <a:lnTo>
                  <a:pt x="3484705" y="5359400"/>
                </a:lnTo>
                <a:lnTo>
                  <a:pt x="3430840" y="5435600"/>
                </a:lnTo>
                <a:lnTo>
                  <a:pt x="3404179" y="5473700"/>
                </a:lnTo>
                <a:lnTo>
                  <a:pt x="3377732" y="5524500"/>
                </a:lnTo>
                <a:lnTo>
                  <a:pt x="3351524" y="5562600"/>
                </a:lnTo>
                <a:lnTo>
                  <a:pt x="3325581" y="5600700"/>
                </a:lnTo>
                <a:lnTo>
                  <a:pt x="3299926" y="5638800"/>
                </a:lnTo>
                <a:lnTo>
                  <a:pt x="3274585" y="5689600"/>
                </a:lnTo>
                <a:lnTo>
                  <a:pt x="3249583" y="5727700"/>
                </a:lnTo>
                <a:lnTo>
                  <a:pt x="3224946" y="5765800"/>
                </a:lnTo>
                <a:lnTo>
                  <a:pt x="3200697" y="5816600"/>
                </a:lnTo>
                <a:lnTo>
                  <a:pt x="3176862" y="5854700"/>
                </a:lnTo>
                <a:lnTo>
                  <a:pt x="3153466" y="5892800"/>
                </a:lnTo>
                <a:lnTo>
                  <a:pt x="3130534" y="5943600"/>
                </a:lnTo>
                <a:lnTo>
                  <a:pt x="3108090" y="5981700"/>
                </a:lnTo>
                <a:lnTo>
                  <a:pt x="3086161" y="6032500"/>
                </a:lnTo>
                <a:lnTo>
                  <a:pt x="3064770" y="6070600"/>
                </a:lnTo>
                <a:lnTo>
                  <a:pt x="3043943" y="6121400"/>
                </a:lnTo>
                <a:lnTo>
                  <a:pt x="3023705" y="6159500"/>
                </a:lnTo>
                <a:lnTo>
                  <a:pt x="3004080" y="6210300"/>
                </a:lnTo>
                <a:lnTo>
                  <a:pt x="2985095" y="6248400"/>
                </a:lnTo>
                <a:lnTo>
                  <a:pt x="2966773" y="6299200"/>
                </a:lnTo>
                <a:lnTo>
                  <a:pt x="2949139" y="6350000"/>
                </a:lnTo>
                <a:lnTo>
                  <a:pt x="2932219" y="6400800"/>
                </a:lnTo>
                <a:lnTo>
                  <a:pt x="2916038" y="6438900"/>
                </a:lnTo>
                <a:lnTo>
                  <a:pt x="2908329" y="6464300"/>
                </a:lnTo>
                <a:close/>
              </a:path>
              <a:path w="4291330" h="8978900">
                <a:moveTo>
                  <a:pt x="1166699" y="3492500"/>
                </a:moveTo>
                <a:lnTo>
                  <a:pt x="698198" y="3492500"/>
                </a:lnTo>
                <a:lnTo>
                  <a:pt x="789667" y="3467100"/>
                </a:lnTo>
                <a:lnTo>
                  <a:pt x="1074369" y="3467100"/>
                </a:lnTo>
                <a:lnTo>
                  <a:pt x="1166699" y="3492500"/>
                </a:lnTo>
                <a:close/>
              </a:path>
              <a:path w="4291330" h="8978900">
                <a:moveTo>
                  <a:pt x="1858763" y="6451600"/>
                </a:moveTo>
                <a:lnTo>
                  <a:pt x="3922" y="6451600"/>
                </a:lnTo>
                <a:lnTo>
                  <a:pt x="51132" y="6426200"/>
                </a:lnTo>
                <a:lnTo>
                  <a:pt x="143293" y="6375400"/>
                </a:lnTo>
                <a:lnTo>
                  <a:pt x="232437" y="6324600"/>
                </a:lnTo>
                <a:lnTo>
                  <a:pt x="275873" y="6299200"/>
                </a:lnTo>
                <a:lnTo>
                  <a:pt x="318551" y="6273800"/>
                </a:lnTo>
                <a:lnTo>
                  <a:pt x="360467" y="6235700"/>
                </a:lnTo>
                <a:lnTo>
                  <a:pt x="401623" y="6210300"/>
                </a:lnTo>
                <a:lnTo>
                  <a:pt x="442015" y="6184900"/>
                </a:lnTo>
                <a:lnTo>
                  <a:pt x="481642" y="6159500"/>
                </a:lnTo>
                <a:lnTo>
                  <a:pt x="428001" y="6096000"/>
                </a:lnTo>
                <a:lnTo>
                  <a:pt x="377390" y="6032500"/>
                </a:lnTo>
                <a:lnTo>
                  <a:pt x="329724" y="5969000"/>
                </a:lnTo>
                <a:lnTo>
                  <a:pt x="284917" y="5905500"/>
                </a:lnTo>
                <a:lnTo>
                  <a:pt x="242881" y="5854700"/>
                </a:lnTo>
                <a:lnTo>
                  <a:pt x="203532" y="5791200"/>
                </a:lnTo>
                <a:lnTo>
                  <a:pt x="166784" y="5727700"/>
                </a:lnTo>
                <a:lnTo>
                  <a:pt x="132550" y="5676900"/>
                </a:lnTo>
                <a:lnTo>
                  <a:pt x="100743" y="5613400"/>
                </a:lnTo>
                <a:lnTo>
                  <a:pt x="71279" y="5562600"/>
                </a:lnTo>
                <a:lnTo>
                  <a:pt x="44072" y="5499100"/>
                </a:lnTo>
                <a:lnTo>
                  <a:pt x="19034" y="5448300"/>
                </a:lnTo>
                <a:lnTo>
                  <a:pt x="0" y="5397500"/>
                </a:lnTo>
                <a:lnTo>
                  <a:pt x="0" y="3987800"/>
                </a:lnTo>
                <a:lnTo>
                  <a:pt x="16435" y="3962400"/>
                </a:lnTo>
                <a:lnTo>
                  <a:pt x="41288" y="3924300"/>
                </a:lnTo>
                <a:lnTo>
                  <a:pt x="67610" y="3886200"/>
                </a:lnTo>
                <a:lnTo>
                  <a:pt x="95359" y="3860800"/>
                </a:lnTo>
                <a:lnTo>
                  <a:pt x="124491" y="3822700"/>
                </a:lnTo>
                <a:lnTo>
                  <a:pt x="154963" y="3784600"/>
                </a:lnTo>
                <a:lnTo>
                  <a:pt x="186733" y="3759200"/>
                </a:lnTo>
                <a:lnTo>
                  <a:pt x="219758" y="3733800"/>
                </a:lnTo>
                <a:lnTo>
                  <a:pt x="253993" y="3695700"/>
                </a:lnTo>
                <a:lnTo>
                  <a:pt x="289397" y="3670300"/>
                </a:lnTo>
                <a:lnTo>
                  <a:pt x="325925" y="3644900"/>
                </a:lnTo>
                <a:lnTo>
                  <a:pt x="363536" y="3619500"/>
                </a:lnTo>
                <a:lnTo>
                  <a:pt x="402185" y="3594100"/>
                </a:lnTo>
                <a:lnTo>
                  <a:pt x="441830" y="3581400"/>
                </a:lnTo>
                <a:lnTo>
                  <a:pt x="482427" y="3556000"/>
                </a:lnTo>
                <a:lnTo>
                  <a:pt x="566309" y="3530600"/>
                </a:lnTo>
                <a:lnTo>
                  <a:pt x="609506" y="3505200"/>
                </a:lnTo>
                <a:lnTo>
                  <a:pt x="653483" y="3492500"/>
                </a:lnTo>
                <a:lnTo>
                  <a:pt x="1211820" y="3492500"/>
                </a:lnTo>
                <a:lnTo>
                  <a:pt x="1256187" y="3505200"/>
                </a:lnTo>
                <a:lnTo>
                  <a:pt x="1299755" y="3530600"/>
                </a:lnTo>
                <a:lnTo>
                  <a:pt x="1384314" y="3556000"/>
                </a:lnTo>
                <a:lnTo>
                  <a:pt x="1425218" y="3581400"/>
                </a:lnTo>
                <a:lnTo>
                  <a:pt x="1465145" y="3606800"/>
                </a:lnTo>
                <a:lnTo>
                  <a:pt x="1504051" y="3619500"/>
                </a:lnTo>
                <a:lnTo>
                  <a:pt x="1541892" y="3644900"/>
                </a:lnTo>
                <a:lnTo>
                  <a:pt x="1578622" y="3670300"/>
                </a:lnTo>
                <a:lnTo>
                  <a:pt x="1614199" y="3708400"/>
                </a:lnTo>
                <a:lnTo>
                  <a:pt x="1648577" y="3733800"/>
                </a:lnTo>
                <a:lnTo>
                  <a:pt x="1681712" y="3759200"/>
                </a:lnTo>
                <a:lnTo>
                  <a:pt x="1713560" y="3797300"/>
                </a:lnTo>
                <a:lnTo>
                  <a:pt x="1744076" y="3822700"/>
                </a:lnTo>
                <a:lnTo>
                  <a:pt x="1773216" y="3860800"/>
                </a:lnTo>
                <a:lnTo>
                  <a:pt x="1800936" y="3898900"/>
                </a:lnTo>
                <a:lnTo>
                  <a:pt x="1827191" y="3937000"/>
                </a:lnTo>
                <a:lnTo>
                  <a:pt x="1851937" y="3975100"/>
                </a:lnTo>
                <a:lnTo>
                  <a:pt x="1875129" y="4013200"/>
                </a:lnTo>
                <a:lnTo>
                  <a:pt x="1896723" y="4051300"/>
                </a:lnTo>
                <a:lnTo>
                  <a:pt x="1903374" y="4064000"/>
                </a:lnTo>
                <a:lnTo>
                  <a:pt x="884716" y="4064000"/>
                </a:lnTo>
                <a:lnTo>
                  <a:pt x="839368" y="4076700"/>
                </a:lnTo>
                <a:lnTo>
                  <a:pt x="795465" y="4076700"/>
                </a:lnTo>
                <a:lnTo>
                  <a:pt x="753210" y="4102100"/>
                </a:lnTo>
                <a:lnTo>
                  <a:pt x="712807" y="4114800"/>
                </a:lnTo>
                <a:lnTo>
                  <a:pt x="674462" y="4140200"/>
                </a:lnTo>
                <a:lnTo>
                  <a:pt x="638379" y="4165600"/>
                </a:lnTo>
                <a:lnTo>
                  <a:pt x="604761" y="4191000"/>
                </a:lnTo>
                <a:lnTo>
                  <a:pt x="573815" y="4216400"/>
                </a:lnTo>
                <a:lnTo>
                  <a:pt x="545743" y="4254500"/>
                </a:lnTo>
                <a:lnTo>
                  <a:pt x="520751" y="4292600"/>
                </a:lnTo>
                <a:lnTo>
                  <a:pt x="499043" y="4330700"/>
                </a:lnTo>
                <a:lnTo>
                  <a:pt x="480824" y="4368800"/>
                </a:lnTo>
                <a:lnTo>
                  <a:pt x="466297" y="4406900"/>
                </a:lnTo>
                <a:lnTo>
                  <a:pt x="455668" y="4457700"/>
                </a:lnTo>
                <a:lnTo>
                  <a:pt x="449140" y="4495800"/>
                </a:lnTo>
                <a:lnTo>
                  <a:pt x="446919" y="4546600"/>
                </a:lnTo>
                <a:lnTo>
                  <a:pt x="446919" y="4572000"/>
                </a:lnTo>
                <a:lnTo>
                  <a:pt x="443777" y="4584700"/>
                </a:lnTo>
                <a:lnTo>
                  <a:pt x="443040" y="4597400"/>
                </a:lnTo>
                <a:lnTo>
                  <a:pt x="442172" y="4610100"/>
                </a:lnTo>
                <a:lnTo>
                  <a:pt x="441357" y="4622800"/>
                </a:lnTo>
                <a:lnTo>
                  <a:pt x="440778" y="4635500"/>
                </a:lnTo>
                <a:lnTo>
                  <a:pt x="440621" y="4660900"/>
                </a:lnTo>
                <a:lnTo>
                  <a:pt x="441068" y="4686300"/>
                </a:lnTo>
                <a:lnTo>
                  <a:pt x="442305" y="4711700"/>
                </a:lnTo>
                <a:lnTo>
                  <a:pt x="444515" y="4749800"/>
                </a:lnTo>
                <a:lnTo>
                  <a:pt x="447883" y="4775200"/>
                </a:lnTo>
                <a:lnTo>
                  <a:pt x="452593" y="4813300"/>
                </a:lnTo>
                <a:lnTo>
                  <a:pt x="458829" y="4851400"/>
                </a:lnTo>
                <a:lnTo>
                  <a:pt x="466776" y="4902200"/>
                </a:lnTo>
                <a:lnTo>
                  <a:pt x="476617" y="4940300"/>
                </a:lnTo>
                <a:lnTo>
                  <a:pt x="488536" y="4991100"/>
                </a:lnTo>
                <a:lnTo>
                  <a:pt x="502719" y="5029200"/>
                </a:lnTo>
                <a:lnTo>
                  <a:pt x="519348" y="5080000"/>
                </a:lnTo>
                <a:lnTo>
                  <a:pt x="538609" y="5143500"/>
                </a:lnTo>
                <a:lnTo>
                  <a:pt x="560685" y="5194300"/>
                </a:lnTo>
                <a:lnTo>
                  <a:pt x="585760" y="5245100"/>
                </a:lnTo>
                <a:lnTo>
                  <a:pt x="614020" y="5308600"/>
                </a:lnTo>
                <a:lnTo>
                  <a:pt x="645647" y="5359400"/>
                </a:lnTo>
                <a:lnTo>
                  <a:pt x="680826" y="5422900"/>
                </a:lnTo>
                <a:lnTo>
                  <a:pt x="719742" y="5486400"/>
                </a:lnTo>
                <a:lnTo>
                  <a:pt x="762579" y="5549900"/>
                </a:lnTo>
                <a:lnTo>
                  <a:pt x="809520" y="5613400"/>
                </a:lnTo>
                <a:lnTo>
                  <a:pt x="860750" y="5676900"/>
                </a:lnTo>
                <a:lnTo>
                  <a:pt x="916453" y="5740400"/>
                </a:lnTo>
                <a:lnTo>
                  <a:pt x="1648853" y="5740400"/>
                </a:lnTo>
                <a:lnTo>
                  <a:pt x="1634361" y="5765800"/>
                </a:lnTo>
                <a:lnTo>
                  <a:pt x="1595687" y="5829300"/>
                </a:lnTo>
                <a:lnTo>
                  <a:pt x="1554486" y="5892800"/>
                </a:lnTo>
                <a:lnTo>
                  <a:pt x="1510681" y="5956300"/>
                </a:lnTo>
                <a:lnTo>
                  <a:pt x="1464189" y="6019800"/>
                </a:lnTo>
                <a:lnTo>
                  <a:pt x="1414933" y="6083300"/>
                </a:lnTo>
                <a:lnTo>
                  <a:pt x="1362831" y="6146800"/>
                </a:lnTo>
                <a:lnTo>
                  <a:pt x="1398885" y="6172200"/>
                </a:lnTo>
                <a:lnTo>
                  <a:pt x="1435858" y="6197600"/>
                </a:lnTo>
                <a:lnTo>
                  <a:pt x="1473761" y="6223000"/>
                </a:lnTo>
                <a:lnTo>
                  <a:pt x="1512607" y="6248400"/>
                </a:lnTo>
                <a:lnTo>
                  <a:pt x="1552407" y="6273800"/>
                </a:lnTo>
                <a:lnTo>
                  <a:pt x="1593175" y="6299200"/>
                </a:lnTo>
                <a:lnTo>
                  <a:pt x="1634921" y="6324600"/>
                </a:lnTo>
                <a:lnTo>
                  <a:pt x="1677659" y="6350000"/>
                </a:lnTo>
                <a:lnTo>
                  <a:pt x="1721400" y="6375400"/>
                </a:lnTo>
                <a:lnTo>
                  <a:pt x="1766156" y="6400800"/>
                </a:lnTo>
                <a:lnTo>
                  <a:pt x="1811940" y="6426200"/>
                </a:lnTo>
                <a:lnTo>
                  <a:pt x="1858763" y="6451600"/>
                </a:lnTo>
                <a:close/>
              </a:path>
              <a:path w="4291330" h="8978900">
                <a:moveTo>
                  <a:pt x="2016108" y="4546600"/>
                </a:moveTo>
                <a:lnTo>
                  <a:pt x="1415687" y="4546600"/>
                </a:lnTo>
                <a:lnTo>
                  <a:pt x="1413465" y="4495800"/>
                </a:lnTo>
                <a:lnTo>
                  <a:pt x="1406937" y="4457700"/>
                </a:lnTo>
                <a:lnTo>
                  <a:pt x="1396307" y="4406900"/>
                </a:lnTo>
                <a:lnTo>
                  <a:pt x="1381779" y="4368800"/>
                </a:lnTo>
                <a:lnTo>
                  <a:pt x="1363559" y="4330700"/>
                </a:lnTo>
                <a:lnTo>
                  <a:pt x="1341850" y="4292600"/>
                </a:lnTo>
                <a:lnTo>
                  <a:pt x="1316856" y="4254500"/>
                </a:lnTo>
                <a:lnTo>
                  <a:pt x="1288784" y="4216400"/>
                </a:lnTo>
                <a:lnTo>
                  <a:pt x="1257836" y="4191000"/>
                </a:lnTo>
                <a:lnTo>
                  <a:pt x="1224219" y="4165600"/>
                </a:lnTo>
                <a:lnTo>
                  <a:pt x="1188135" y="4140200"/>
                </a:lnTo>
                <a:lnTo>
                  <a:pt x="1149790" y="4114800"/>
                </a:lnTo>
                <a:lnTo>
                  <a:pt x="1109388" y="4102100"/>
                </a:lnTo>
                <a:lnTo>
                  <a:pt x="1067134" y="4076700"/>
                </a:lnTo>
                <a:lnTo>
                  <a:pt x="1023232" y="4076700"/>
                </a:lnTo>
                <a:lnTo>
                  <a:pt x="977887" y="4064000"/>
                </a:lnTo>
                <a:lnTo>
                  <a:pt x="1903374" y="4064000"/>
                </a:lnTo>
                <a:lnTo>
                  <a:pt x="1916675" y="4089400"/>
                </a:lnTo>
                <a:lnTo>
                  <a:pt x="1934941" y="4140200"/>
                </a:lnTo>
                <a:lnTo>
                  <a:pt x="1951475" y="4178300"/>
                </a:lnTo>
                <a:lnTo>
                  <a:pt x="1966234" y="4216400"/>
                </a:lnTo>
                <a:lnTo>
                  <a:pt x="1979173" y="4267200"/>
                </a:lnTo>
                <a:lnTo>
                  <a:pt x="1990248" y="4305300"/>
                </a:lnTo>
                <a:lnTo>
                  <a:pt x="1999415" y="4356100"/>
                </a:lnTo>
                <a:lnTo>
                  <a:pt x="2006628" y="4406900"/>
                </a:lnTo>
                <a:lnTo>
                  <a:pt x="2011844" y="4445000"/>
                </a:lnTo>
                <a:lnTo>
                  <a:pt x="2015019" y="4495800"/>
                </a:lnTo>
                <a:lnTo>
                  <a:pt x="2016108" y="4546600"/>
                </a:lnTo>
                <a:close/>
              </a:path>
              <a:path w="4291330" h="8978900">
                <a:moveTo>
                  <a:pt x="1648853" y="5740400"/>
                </a:moveTo>
                <a:lnTo>
                  <a:pt x="916453" y="5740400"/>
                </a:lnTo>
                <a:lnTo>
                  <a:pt x="948400" y="5702300"/>
                </a:lnTo>
                <a:lnTo>
                  <a:pt x="979398" y="5664200"/>
                </a:lnTo>
                <a:lnTo>
                  <a:pt x="1009444" y="5613400"/>
                </a:lnTo>
                <a:lnTo>
                  <a:pt x="1038537" y="5575300"/>
                </a:lnTo>
                <a:lnTo>
                  <a:pt x="1066676" y="5537200"/>
                </a:lnTo>
                <a:lnTo>
                  <a:pt x="1093859" y="5499100"/>
                </a:lnTo>
                <a:lnTo>
                  <a:pt x="1120084" y="5448300"/>
                </a:lnTo>
                <a:lnTo>
                  <a:pt x="1145349" y="5410200"/>
                </a:lnTo>
                <a:lnTo>
                  <a:pt x="1169654" y="5359400"/>
                </a:lnTo>
                <a:lnTo>
                  <a:pt x="1192996" y="5321300"/>
                </a:lnTo>
                <a:lnTo>
                  <a:pt x="1215375" y="5270500"/>
                </a:lnTo>
                <a:lnTo>
                  <a:pt x="1236787" y="5232400"/>
                </a:lnTo>
                <a:lnTo>
                  <a:pt x="1270836" y="5156200"/>
                </a:lnTo>
                <a:lnTo>
                  <a:pt x="1300266" y="5080000"/>
                </a:lnTo>
                <a:lnTo>
                  <a:pt x="1325413" y="5003800"/>
                </a:lnTo>
                <a:lnTo>
                  <a:pt x="1346616" y="4940300"/>
                </a:lnTo>
                <a:lnTo>
                  <a:pt x="1364209" y="4876800"/>
                </a:lnTo>
                <a:lnTo>
                  <a:pt x="1378530" y="4813300"/>
                </a:lnTo>
                <a:lnTo>
                  <a:pt x="1389914" y="4762500"/>
                </a:lnTo>
                <a:lnTo>
                  <a:pt x="1398699" y="4711700"/>
                </a:lnTo>
                <a:lnTo>
                  <a:pt x="1405222" y="4660900"/>
                </a:lnTo>
                <a:lnTo>
                  <a:pt x="1409817" y="4622800"/>
                </a:lnTo>
                <a:lnTo>
                  <a:pt x="1414576" y="4572000"/>
                </a:lnTo>
                <a:lnTo>
                  <a:pt x="1415667" y="4546600"/>
                </a:lnTo>
                <a:lnTo>
                  <a:pt x="2016082" y="4546600"/>
                </a:lnTo>
                <a:lnTo>
                  <a:pt x="2015926" y="4559300"/>
                </a:lnTo>
                <a:lnTo>
                  <a:pt x="2015560" y="4572000"/>
                </a:lnTo>
                <a:lnTo>
                  <a:pt x="2014903" y="4597400"/>
                </a:lnTo>
                <a:lnTo>
                  <a:pt x="2013875" y="4610100"/>
                </a:lnTo>
                <a:lnTo>
                  <a:pt x="2012398" y="4635500"/>
                </a:lnTo>
                <a:lnTo>
                  <a:pt x="2010391" y="4660900"/>
                </a:lnTo>
                <a:lnTo>
                  <a:pt x="2007774" y="4686300"/>
                </a:lnTo>
                <a:lnTo>
                  <a:pt x="2004468" y="4711700"/>
                </a:lnTo>
                <a:lnTo>
                  <a:pt x="2000392" y="4749800"/>
                </a:lnTo>
                <a:lnTo>
                  <a:pt x="1995467" y="4775200"/>
                </a:lnTo>
                <a:lnTo>
                  <a:pt x="1989613" y="4813300"/>
                </a:lnTo>
                <a:lnTo>
                  <a:pt x="1982750" y="4851400"/>
                </a:lnTo>
                <a:lnTo>
                  <a:pt x="1974798" y="4902200"/>
                </a:lnTo>
                <a:lnTo>
                  <a:pt x="1965678" y="4940300"/>
                </a:lnTo>
                <a:lnTo>
                  <a:pt x="1955310" y="4991100"/>
                </a:lnTo>
                <a:lnTo>
                  <a:pt x="1943613" y="5029200"/>
                </a:lnTo>
                <a:lnTo>
                  <a:pt x="1930508" y="5080000"/>
                </a:lnTo>
                <a:lnTo>
                  <a:pt x="1915915" y="5130800"/>
                </a:lnTo>
                <a:lnTo>
                  <a:pt x="1899755" y="5181600"/>
                </a:lnTo>
                <a:lnTo>
                  <a:pt x="1881947" y="5232400"/>
                </a:lnTo>
                <a:lnTo>
                  <a:pt x="1862411" y="5295900"/>
                </a:lnTo>
                <a:lnTo>
                  <a:pt x="1841069" y="5346700"/>
                </a:lnTo>
                <a:lnTo>
                  <a:pt x="1817839" y="5410200"/>
                </a:lnTo>
                <a:lnTo>
                  <a:pt x="1792642" y="5461000"/>
                </a:lnTo>
                <a:lnTo>
                  <a:pt x="1765399" y="5524500"/>
                </a:lnTo>
                <a:lnTo>
                  <a:pt x="1736029" y="5575300"/>
                </a:lnTo>
                <a:lnTo>
                  <a:pt x="1704453" y="5638800"/>
                </a:lnTo>
                <a:lnTo>
                  <a:pt x="1670590" y="5702300"/>
                </a:lnTo>
                <a:lnTo>
                  <a:pt x="1648853" y="5740400"/>
                </a:lnTo>
                <a:close/>
              </a:path>
              <a:path w="4291330" h="8978900">
                <a:moveTo>
                  <a:pt x="548176" y="8978900"/>
                </a:moveTo>
                <a:lnTo>
                  <a:pt x="0" y="8978900"/>
                </a:lnTo>
                <a:lnTo>
                  <a:pt x="0" y="8166100"/>
                </a:lnTo>
                <a:lnTo>
                  <a:pt x="2121378" y="8166100"/>
                </a:lnTo>
                <a:lnTo>
                  <a:pt x="2141548" y="8115300"/>
                </a:lnTo>
                <a:lnTo>
                  <a:pt x="2157417" y="8064500"/>
                </a:lnTo>
                <a:lnTo>
                  <a:pt x="2168881" y="8013700"/>
                </a:lnTo>
                <a:lnTo>
                  <a:pt x="2175835" y="7962900"/>
                </a:lnTo>
                <a:lnTo>
                  <a:pt x="2178176" y="7899400"/>
                </a:lnTo>
                <a:lnTo>
                  <a:pt x="2178176" y="7886700"/>
                </a:lnTo>
                <a:lnTo>
                  <a:pt x="908162" y="7886700"/>
                </a:lnTo>
                <a:lnTo>
                  <a:pt x="861967" y="7874000"/>
                </a:lnTo>
                <a:lnTo>
                  <a:pt x="818894" y="7848600"/>
                </a:lnTo>
                <a:lnTo>
                  <a:pt x="779559" y="7823200"/>
                </a:lnTo>
                <a:lnTo>
                  <a:pt x="744580" y="7797800"/>
                </a:lnTo>
                <a:lnTo>
                  <a:pt x="714576" y="7759700"/>
                </a:lnTo>
                <a:lnTo>
                  <a:pt x="690164" y="7721600"/>
                </a:lnTo>
                <a:lnTo>
                  <a:pt x="671962" y="7683500"/>
                </a:lnTo>
                <a:lnTo>
                  <a:pt x="660588" y="7632700"/>
                </a:lnTo>
                <a:lnTo>
                  <a:pt x="656659" y="7581900"/>
                </a:lnTo>
                <a:lnTo>
                  <a:pt x="660588" y="7531100"/>
                </a:lnTo>
                <a:lnTo>
                  <a:pt x="671962" y="7493000"/>
                </a:lnTo>
                <a:lnTo>
                  <a:pt x="690164" y="7442200"/>
                </a:lnTo>
                <a:lnTo>
                  <a:pt x="714576" y="7404100"/>
                </a:lnTo>
                <a:lnTo>
                  <a:pt x="744580" y="7366000"/>
                </a:lnTo>
                <a:lnTo>
                  <a:pt x="779559" y="7340600"/>
                </a:lnTo>
                <a:lnTo>
                  <a:pt x="818894" y="7315200"/>
                </a:lnTo>
                <a:lnTo>
                  <a:pt x="861967" y="7302500"/>
                </a:lnTo>
                <a:lnTo>
                  <a:pt x="908162" y="7289800"/>
                </a:lnTo>
                <a:lnTo>
                  <a:pt x="2189203" y="7289800"/>
                </a:lnTo>
                <a:lnTo>
                  <a:pt x="2192511" y="7226300"/>
                </a:lnTo>
                <a:lnTo>
                  <a:pt x="2196045" y="7175500"/>
                </a:lnTo>
                <a:lnTo>
                  <a:pt x="2199726" y="7112000"/>
                </a:lnTo>
                <a:lnTo>
                  <a:pt x="2203473" y="7061200"/>
                </a:lnTo>
                <a:lnTo>
                  <a:pt x="0" y="7061200"/>
                </a:lnTo>
                <a:lnTo>
                  <a:pt x="0" y="6451600"/>
                </a:lnTo>
                <a:lnTo>
                  <a:pt x="1861725" y="6451600"/>
                </a:lnTo>
                <a:lnTo>
                  <a:pt x="1864326" y="6464300"/>
                </a:lnTo>
                <a:lnTo>
                  <a:pt x="2908329" y="6464300"/>
                </a:lnTo>
                <a:lnTo>
                  <a:pt x="2885992" y="6540500"/>
                </a:lnTo>
                <a:lnTo>
                  <a:pt x="2872176" y="6591300"/>
                </a:lnTo>
                <a:lnTo>
                  <a:pt x="2859199" y="6642100"/>
                </a:lnTo>
                <a:lnTo>
                  <a:pt x="2847085" y="6692900"/>
                </a:lnTo>
                <a:lnTo>
                  <a:pt x="2835860" y="6743700"/>
                </a:lnTo>
                <a:lnTo>
                  <a:pt x="2825549" y="6807200"/>
                </a:lnTo>
                <a:lnTo>
                  <a:pt x="2823594" y="6832600"/>
                </a:lnTo>
                <a:lnTo>
                  <a:pt x="2820928" y="6858000"/>
                </a:lnTo>
                <a:lnTo>
                  <a:pt x="2817676" y="6896100"/>
                </a:lnTo>
                <a:lnTo>
                  <a:pt x="2813964" y="6946900"/>
                </a:lnTo>
                <a:lnTo>
                  <a:pt x="2809916" y="6997700"/>
                </a:lnTo>
                <a:lnTo>
                  <a:pt x="2805659" y="7061200"/>
                </a:lnTo>
                <a:lnTo>
                  <a:pt x="2801317" y="7124700"/>
                </a:lnTo>
                <a:lnTo>
                  <a:pt x="2797016" y="7188200"/>
                </a:lnTo>
                <a:lnTo>
                  <a:pt x="2792882" y="7251700"/>
                </a:lnTo>
                <a:lnTo>
                  <a:pt x="2789040" y="7315200"/>
                </a:lnTo>
                <a:lnTo>
                  <a:pt x="2785615" y="7366000"/>
                </a:lnTo>
                <a:lnTo>
                  <a:pt x="2782733" y="7429500"/>
                </a:lnTo>
                <a:lnTo>
                  <a:pt x="2780519" y="7493000"/>
                </a:lnTo>
                <a:lnTo>
                  <a:pt x="2779099" y="7543800"/>
                </a:lnTo>
                <a:lnTo>
                  <a:pt x="2778597" y="7581900"/>
                </a:lnTo>
                <a:lnTo>
                  <a:pt x="2778597" y="7899400"/>
                </a:lnTo>
                <a:lnTo>
                  <a:pt x="2777599" y="7950200"/>
                </a:lnTo>
                <a:lnTo>
                  <a:pt x="2774615" y="8001000"/>
                </a:lnTo>
                <a:lnTo>
                  <a:pt x="2769664" y="8051800"/>
                </a:lnTo>
                <a:lnTo>
                  <a:pt x="2762765" y="8102600"/>
                </a:lnTo>
                <a:lnTo>
                  <a:pt x="2753936" y="8153400"/>
                </a:lnTo>
                <a:lnTo>
                  <a:pt x="2743196" y="8204200"/>
                </a:lnTo>
                <a:lnTo>
                  <a:pt x="2730562" y="8255000"/>
                </a:lnTo>
                <a:lnTo>
                  <a:pt x="2716053" y="8293100"/>
                </a:lnTo>
                <a:lnTo>
                  <a:pt x="2699688" y="8343900"/>
                </a:lnTo>
                <a:lnTo>
                  <a:pt x="2681485" y="8394700"/>
                </a:lnTo>
                <a:lnTo>
                  <a:pt x="2661462" y="8432800"/>
                </a:lnTo>
                <a:lnTo>
                  <a:pt x="2639638" y="8483600"/>
                </a:lnTo>
                <a:lnTo>
                  <a:pt x="2616031" y="8521700"/>
                </a:lnTo>
                <a:lnTo>
                  <a:pt x="2590660" y="8559800"/>
                </a:lnTo>
                <a:lnTo>
                  <a:pt x="2563542" y="8610600"/>
                </a:lnTo>
                <a:lnTo>
                  <a:pt x="2534697" y="8648700"/>
                </a:lnTo>
                <a:lnTo>
                  <a:pt x="2504142" y="8686800"/>
                </a:lnTo>
                <a:lnTo>
                  <a:pt x="2471897" y="8724900"/>
                </a:lnTo>
                <a:lnTo>
                  <a:pt x="2437978" y="8763000"/>
                </a:lnTo>
                <a:lnTo>
                  <a:pt x="2426121" y="8775700"/>
                </a:lnTo>
                <a:lnTo>
                  <a:pt x="331882" y="8775700"/>
                </a:lnTo>
                <a:lnTo>
                  <a:pt x="493970" y="8928100"/>
                </a:lnTo>
                <a:lnTo>
                  <a:pt x="529739" y="8966200"/>
                </a:lnTo>
                <a:lnTo>
                  <a:pt x="548176" y="8978900"/>
                </a:lnTo>
                <a:close/>
              </a:path>
              <a:path w="4291330" h="8978900">
                <a:moveTo>
                  <a:pt x="2220902" y="8978900"/>
                </a:moveTo>
                <a:lnTo>
                  <a:pt x="1365495" y="8978900"/>
                </a:lnTo>
                <a:lnTo>
                  <a:pt x="1383928" y="8966200"/>
                </a:lnTo>
                <a:lnTo>
                  <a:pt x="1419689" y="8928100"/>
                </a:lnTo>
                <a:lnTo>
                  <a:pt x="1581798" y="8775700"/>
                </a:lnTo>
                <a:lnTo>
                  <a:pt x="2426121" y="8775700"/>
                </a:lnTo>
                <a:lnTo>
                  <a:pt x="2402406" y="8801100"/>
                </a:lnTo>
                <a:lnTo>
                  <a:pt x="2220902" y="8978900"/>
                </a:lnTo>
                <a:close/>
              </a:path>
            </a:pathLst>
          </a:custGeom>
          <a:solidFill>
            <a:srgbClr val="FED531"/>
          </a:solidFill>
        </p:spPr>
        <p:txBody>
          <a:bodyPr wrap="square" lIns="0" tIns="0" rIns="0" bIns="0" rtlCol="0"/>
          <a:lstStyle/>
          <a:p>
            <a:endParaRPr/>
          </a:p>
        </p:txBody>
      </p:sp>
      <p:sp>
        <p:nvSpPr>
          <p:cNvPr id="5" name="object 5"/>
          <p:cNvSpPr txBox="1"/>
          <p:nvPr/>
        </p:nvSpPr>
        <p:spPr>
          <a:xfrm>
            <a:off x="7618198" y="2628900"/>
            <a:ext cx="9653905" cy="4205703"/>
          </a:xfrm>
          <a:prstGeom prst="rect">
            <a:avLst/>
          </a:prstGeom>
        </p:spPr>
        <p:txBody>
          <a:bodyPr vert="horz" wrap="square" lIns="0" tIns="152400" rIns="0" bIns="0" rtlCol="0">
            <a:spAutoFit/>
          </a:bodyPr>
          <a:lstStyle/>
          <a:p>
            <a:pPr marL="12700" marR="5080" indent="3159125" algn="r">
              <a:lnSpc>
                <a:spcPts val="5250"/>
              </a:lnSpc>
              <a:spcBef>
                <a:spcPts val="1200"/>
              </a:spcBef>
              <a:tabLst>
                <a:tab pos="1510665" algn="l"/>
                <a:tab pos="2390140" algn="l"/>
                <a:tab pos="3731260" algn="l"/>
                <a:tab pos="4302760" algn="l"/>
                <a:tab pos="4576445" algn="l"/>
                <a:tab pos="4670425" algn="l"/>
                <a:tab pos="5544820" algn="l"/>
                <a:tab pos="5822950" algn="l"/>
                <a:tab pos="6417310" algn="l"/>
                <a:tab pos="7221220" algn="l"/>
                <a:tab pos="8124190" algn="l"/>
              </a:tabLst>
            </a:pPr>
            <a:r>
              <a:rPr lang="en-US" sz="4800" b="1" i="1">
                <a:solidFill>
                  <a:srgbClr val="FED531"/>
                </a:solidFill>
                <a:latin typeface="VNF-Futura" panose="02000503000000020004" pitchFamily="2" charset="0"/>
              </a:rPr>
              <a:t>“</a:t>
            </a:r>
            <a:r>
              <a:rPr lang="en-US" sz="4400" i="1">
                <a:solidFill>
                  <a:srgbClr val="FED531"/>
                </a:solidFill>
                <a:latin typeface="VNF-Futura" panose="02000503000000020004" pitchFamily="2" charset="0"/>
                <a:cs typeface="Times New Roman" panose="02020603050405020304" pitchFamily="18" charset="0"/>
              </a:rPr>
              <a:t>Giữ gìn dân chủ, xây dựng nước nhà, gây đời sống mới, việc gì cũng cần có sức khỏe mới thành công. Mỗi một người dân yếu ớt tức là cả nước yếu ớt, mỗi một người dân mạnh khỏe, tức là cả nước mạnh khỏe”</a:t>
            </a:r>
            <a:endParaRPr sz="4800" i="1">
              <a:solidFill>
                <a:srgbClr val="FED531"/>
              </a:solidFill>
              <a:latin typeface="VNF-Futura" panose="02000503000000020004" pitchFamily="2" charset="0"/>
              <a:cs typeface="Times New Roman" panose="02020603050405020304" pitchFamily="18" charset="0"/>
            </a:endParaRPr>
          </a:p>
        </p:txBody>
      </p:sp>
      <p:sp>
        <p:nvSpPr>
          <p:cNvPr id="6" name="object 6"/>
          <p:cNvSpPr txBox="1">
            <a:spLocks noGrp="1"/>
          </p:cNvSpPr>
          <p:nvPr>
            <p:ph type="title"/>
          </p:nvPr>
        </p:nvSpPr>
        <p:spPr>
          <a:xfrm>
            <a:off x="8839200" y="938737"/>
            <a:ext cx="8432903" cy="566822"/>
          </a:xfrm>
          <a:prstGeom prst="rect">
            <a:avLst/>
          </a:prstGeom>
        </p:spPr>
        <p:txBody>
          <a:bodyPr vert="horz" wrap="square" lIns="0" tIns="12700" rIns="0" bIns="0" rtlCol="0">
            <a:spAutoFit/>
          </a:bodyPr>
          <a:lstStyle/>
          <a:p>
            <a:pPr marL="12700">
              <a:lnSpc>
                <a:spcPct val="100000"/>
              </a:lnSpc>
              <a:spcBef>
                <a:spcPts val="100"/>
              </a:spcBef>
            </a:pPr>
            <a:r>
              <a:rPr sz="3600" spc="200">
                <a:latin typeface="VNF-Futura" panose="02000503000000020004" pitchFamily="2" charset="0"/>
                <a:cs typeface="Tahoma"/>
              </a:rPr>
              <a:t>H</a:t>
            </a:r>
            <a:r>
              <a:rPr lang="en-US" sz="3600" spc="200">
                <a:latin typeface="VNF-Futura" panose="02000503000000020004" pitchFamily="2" charset="0"/>
                <a:cs typeface="Tahoma"/>
              </a:rPr>
              <a:t>Ồ</a:t>
            </a:r>
            <a:r>
              <a:rPr sz="3600" spc="200">
                <a:latin typeface="VNF-Futura" panose="02000503000000020004" pitchFamily="2" charset="0"/>
                <a:cs typeface="Trebuchet MS"/>
              </a:rPr>
              <a:t> </a:t>
            </a:r>
            <a:r>
              <a:rPr sz="3600" spc="290">
                <a:latin typeface="VNF-Futura" panose="02000503000000020004" pitchFamily="2" charset="0"/>
                <a:cs typeface="Tahoma"/>
              </a:rPr>
              <a:t>CH</a:t>
            </a:r>
            <a:r>
              <a:rPr sz="3600" spc="290">
                <a:latin typeface="VNF-Futura" panose="02000503000000020004" pitchFamily="2" charset="0"/>
                <a:cs typeface="Trebuchet MS"/>
              </a:rPr>
              <a:t>Í</a:t>
            </a:r>
            <a:r>
              <a:rPr lang="en-US" sz="3600" spc="290">
                <a:latin typeface="VNF-Futura" panose="02000503000000020004" pitchFamily="2" charset="0"/>
                <a:cs typeface="Trebuchet MS"/>
              </a:rPr>
              <a:t> MINH TỪNG NÓI RẰNG:</a:t>
            </a:r>
            <a:endParaRPr sz="3600">
              <a:latin typeface="VNF-Futura" panose="02000503000000020004" pitchFamily="2" charset="0"/>
              <a:cs typeface="Tahom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1000"/>
                                        <p:tgtEl>
                                          <p:spTgt spid="5">
                                            <p:txEl>
                                              <p:pRg st="0" end="0"/>
                                            </p:txEl>
                                          </p:spTgt>
                                        </p:tgtEl>
                                      </p:cBhvr>
                                    </p:animEffect>
                                    <p:anim calcmode="lin" valueType="num">
                                      <p:cBhvr>
                                        <p:cTn id="14"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2D2E2B"/>
          </a:solidFill>
        </p:spPr>
        <p:txBody>
          <a:bodyPr wrap="square" lIns="0" tIns="0" rIns="0" bIns="0" rtlCol="0"/>
          <a:lstStyle/>
          <a:p>
            <a:endParaRPr/>
          </a:p>
        </p:txBody>
      </p:sp>
      <p:sp>
        <p:nvSpPr>
          <p:cNvPr id="4" name="object 4"/>
          <p:cNvSpPr txBox="1">
            <a:spLocks noGrp="1"/>
          </p:cNvSpPr>
          <p:nvPr>
            <p:ph type="title"/>
          </p:nvPr>
        </p:nvSpPr>
        <p:spPr>
          <a:xfrm>
            <a:off x="4822052" y="882518"/>
            <a:ext cx="8644255" cy="843116"/>
          </a:xfrm>
          <a:prstGeom prst="rect">
            <a:avLst/>
          </a:prstGeom>
        </p:spPr>
        <p:txBody>
          <a:bodyPr vert="horz" wrap="square" lIns="0" tIns="152400" rIns="0" bIns="0" rtlCol="0">
            <a:spAutoFit/>
          </a:bodyPr>
          <a:lstStyle/>
          <a:p>
            <a:pPr marL="2211070" marR="5080" indent="-2199005" algn="ctr">
              <a:lnSpc>
                <a:spcPts val="5250"/>
              </a:lnSpc>
              <a:spcBef>
                <a:spcPts val="1200"/>
              </a:spcBef>
              <a:tabLst>
                <a:tab pos="1774825" algn="l"/>
                <a:tab pos="4813300" algn="l"/>
              </a:tabLst>
            </a:pPr>
            <a:r>
              <a:rPr lang="en-US" sz="5300" b="1" spc="575">
                <a:latin typeface="VNF-Futura" panose="02000503000000020004" pitchFamily="2" charset="0"/>
              </a:rPr>
              <a:t>MỤC TIÊU ĐỀ TÀI</a:t>
            </a:r>
            <a:endParaRPr sz="5300" b="1">
              <a:latin typeface="VNF-Futura" panose="02000503000000020004" pitchFamily="2" charset="0"/>
            </a:endParaRPr>
          </a:p>
        </p:txBody>
      </p:sp>
      <p:sp>
        <p:nvSpPr>
          <p:cNvPr id="5" name="object 5"/>
          <p:cNvSpPr/>
          <p:nvPr/>
        </p:nvSpPr>
        <p:spPr>
          <a:xfrm>
            <a:off x="0" y="9543419"/>
            <a:ext cx="18288000" cy="743585"/>
          </a:xfrm>
          <a:custGeom>
            <a:avLst/>
            <a:gdLst/>
            <a:ahLst/>
            <a:cxnLst/>
            <a:rect l="l" t="t" r="r" b="b"/>
            <a:pathLst>
              <a:path w="18288000" h="743584">
                <a:moveTo>
                  <a:pt x="0" y="743580"/>
                </a:moveTo>
                <a:lnTo>
                  <a:pt x="18287999" y="743580"/>
                </a:lnTo>
                <a:lnTo>
                  <a:pt x="18287999" y="0"/>
                </a:lnTo>
                <a:lnTo>
                  <a:pt x="0" y="0"/>
                </a:lnTo>
                <a:lnTo>
                  <a:pt x="0" y="743580"/>
                </a:lnTo>
                <a:close/>
              </a:path>
            </a:pathLst>
          </a:custGeom>
          <a:solidFill>
            <a:srgbClr val="FED531"/>
          </a:solidFill>
        </p:spPr>
        <p:txBody>
          <a:bodyPr wrap="square" lIns="0" tIns="0" rIns="0" bIns="0" rtlCol="0"/>
          <a:lstStyle/>
          <a:p>
            <a:endParaRPr/>
          </a:p>
        </p:txBody>
      </p:sp>
      <p:sp>
        <p:nvSpPr>
          <p:cNvPr id="6" name="object 6"/>
          <p:cNvSpPr txBox="1"/>
          <p:nvPr/>
        </p:nvSpPr>
        <p:spPr>
          <a:xfrm>
            <a:off x="15011400" y="9802572"/>
            <a:ext cx="2941501" cy="259045"/>
          </a:xfrm>
          <a:prstGeom prst="rect">
            <a:avLst/>
          </a:prstGeom>
        </p:spPr>
        <p:txBody>
          <a:bodyPr vert="horz" wrap="square" lIns="0" tIns="12700" rIns="0" bIns="0" rtlCol="0">
            <a:spAutoFit/>
          </a:bodyPr>
          <a:lstStyle/>
          <a:p>
            <a:pPr marL="12700">
              <a:lnSpc>
                <a:spcPct val="100000"/>
              </a:lnSpc>
              <a:spcBef>
                <a:spcPts val="100"/>
              </a:spcBef>
            </a:pPr>
            <a:r>
              <a:rPr lang="en-US" sz="1600" spc="5">
                <a:solidFill>
                  <a:srgbClr val="2D2E2B"/>
                </a:solidFill>
                <a:latin typeface="Georgia"/>
                <a:cs typeface="Georgia"/>
              </a:rPr>
              <a:t>GIẢNG VIÊN: THÁI HUY TÂN</a:t>
            </a:r>
            <a:endParaRPr sz="1600">
              <a:latin typeface="Georgia"/>
              <a:cs typeface="Georgia"/>
            </a:endParaRPr>
          </a:p>
        </p:txBody>
      </p:sp>
      <p:grpSp>
        <p:nvGrpSpPr>
          <p:cNvPr id="24" name="Group 23">
            <a:extLst>
              <a:ext uri="{FF2B5EF4-FFF2-40B4-BE49-F238E27FC236}">
                <a16:creationId xmlns:a16="http://schemas.microsoft.com/office/drawing/2014/main" id="{F4E2D17E-C05B-448A-9229-44C99E48185F}"/>
              </a:ext>
            </a:extLst>
          </p:cNvPr>
          <p:cNvGrpSpPr/>
          <p:nvPr/>
        </p:nvGrpSpPr>
        <p:grpSpPr>
          <a:xfrm>
            <a:off x="1064401" y="3201472"/>
            <a:ext cx="3753485" cy="4390369"/>
            <a:chOff x="1064401" y="3201472"/>
            <a:chExt cx="3753485" cy="4390369"/>
          </a:xfrm>
        </p:grpSpPr>
        <p:grpSp>
          <p:nvGrpSpPr>
            <p:cNvPr id="19" name="Group 18">
              <a:extLst>
                <a:ext uri="{FF2B5EF4-FFF2-40B4-BE49-F238E27FC236}">
                  <a16:creationId xmlns:a16="http://schemas.microsoft.com/office/drawing/2014/main" id="{C72651FD-D7CF-4B97-B49B-87EBC13996BD}"/>
                </a:ext>
              </a:extLst>
            </p:cNvPr>
            <p:cNvGrpSpPr/>
            <p:nvPr/>
          </p:nvGrpSpPr>
          <p:grpSpPr>
            <a:xfrm>
              <a:off x="1064401" y="3201472"/>
              <a:ext cx="3753485" cy="4390369"/>
              <a:chOff x="1064401" y="3201472"/>
              <a:chExt cx="3753485" cy="4390369"/>
            </a:xfrm>
          </p:grpSpPr>
          <p:sp>
            <p:nvSpPr>
              <p:cNvPr id="7" name="object 7"/>
              <p:cNvSpPr txBox="1">
                <a:spLocks/>
              </p:cNvSpPr>
              <p:nvPr/>
            </p:nvSpPr>
            <p:spPr>
              <a:xfrm>
                <a:off x="1064401" y="3201472"/>
                <a:ext cx="3753485" cy="4390369"/>
              </a:xfrm>
              <a:prstGeom prst="rect">
                <a:avLst/>
              </a:prstGeom>
              <a:ln w="72923">
                <a:solidFill>
                  <a:srgbClr val="FED531"/>
                </a:solidFill>
              </a:ln>
            </p:spPr>
            <p:txBody>
              <a:bodyPr vert="horz" wrap="square" lIns="0" tIns="0" rIns="0" bIns="0" rtlCol="0">
                <a:spAutoFit/>
              </a:bodyPr>
              <a:lstStyle/>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spcBef>
                    <a:spcPts val="10"/>
                  </a:spcBef>
                </a:pPr>
                <a:endParaRPr sz="3950">
                  <a:latin typeface="Times New Roman"/>
                  <a:cs typeface="Times New Roman"/>
                </a:endParaRPr>
              </a:p>
              <a:p>
                <a:pPr marL="554355" marR="553720" algn="ctr">
                  <a:lnSpc>
                    <a:spcPts val="3900"/>
                  </a:lnSpc>
                </a:pPr>
                <a:r>
                  <a:rPr lang="en-US" sz="3350" spc="360">
                    <a:solidFill>
                      <a:srgbClr val="FED531"/>
                    </a:solidFill>
                    <a:latin typeface="Tahoma" panose="020B0604030504040204" pitchFamily="34" charset="0"/>
                    <a:ea typeface="Tahoma" panose="020B0604030504040204" pitchFamily="34" charset="0"/>
                    <a:cs typeface="Tahoma" panose="020B0604030504040204" pitchFamily="34" charset="0"/>
                  </a:rPr>
                  <a:t>THÁI ĐỘ</a:t>
                </a:r>
                <a:endParaRPr lang="en-US" sz="3350">
                  <a:latin typeface="Tahoma" panose="020B0604030504040204" pitchFamily="34" charset="0"/>
                  <a:ea typeface="Tahoma" panose="020B0604030504040204" pitchFamily="34" charset="0"/>
                  <a:cs typeface="Tahoma" panose="020B0604030504040204" pitchFamily="34" charset="0"/>
                </a:endParaRPr>
              </a:p>
              <a:p>
                <a:pPr marL="718185" marR="717550" algn="ctr">
                  <a:lnSpc>
                    <a:spcPct val="112799"/>
                  </a:lnSpc>
                  <a:spcBef>
                    <a:spcPts val="940"/>
                  </a:spcBef>
                </a:pPr>
                <a:r>
                  <a:rPr lang="en-US" sz="2400" spc="-90">
                    <a:solidFill>
                      <a:srgbClr val="FED531"/>
                    </a:solidFill>
                    <a:latin typeface="VNF-Futura" panose="02000503000000020004" pitchFamily="2" charset="0"/>
                    <a:cs typeface="Lucida Sans Unicode"/>
                  </a:rPr>
                  <a:t>Biết đ</a:t>
                </a:r>
                <a:r>
                  <a:rPr lang="vi-VN" sz="2400" spc="-90">
                    <a:solidFill>
                      <a:srgbClr val="FED531"/>
                    </a:solidFill>
                    <a:latin typeface="VNF-Futura" panose="02000503000000020004" pitchFamily="2" charset="0"/>
                    <a:cs typeface="Lucida Sans Unicode"/>
                  </a:rPr>
                  <a:t>ư</a:t>
                </a:r>
                <a:r>
                  <a:rPr lang="en-US" sz="2400" spc="-90">
                    <a:solidFill>
                      <a:srgbClr val="FED531"/>
                    </a:solidFill>
                    <a:latin typeface="VNF-Futura" panose="02000503000000020004" pitchFamily="2" charset="0"/>
                    <a:cs typeface="Lucida Sans Unicode"/>
                  </a:rPr>
                  <a:t>ợc thái độ của sinh viên đối với việc luyện tập thể dục thể thao.</a:t>
                </a:r>
              </a:p>
            </p:txBody>
          </p:sp>
          <p:sp>
            <p:nvSpPr>
              <p:cNvPr id="11" name="object 11"/>
              <p:cNvSpPr/>
              <p:nvPr/>
            </p:nvSpPr>
            <p:spPr>
              <a:xfrm>
                <a:off x="2441108" y="3531122"/>
                <a:ext cx="988060" cy="988060"/>
              </a:xfrm>
              <a:custGeom>
                <a:avLst/>
                <a:gdLst/>
                <a:ahLst/>
                <a:cxnLst/>
                <a:rect l="l" t="t" r="r" b="b"/>
                <a:pathLst>
                  <a:path w="988060" h="988060">
                    <a:moveTo>
                      <a:pt x="513628" y="987792"/>
                    </a:moveTo>
                    <a:lnTo>
                      <a:pt x="466032" y="987425"/>
                    </a:lnTo>
                    <a:lnTo>
                      <a:pt x="419526" y="982618"/>
                    </a:lnTo>
                    <a:lnTo>
                      <a:pt x="374325" y="973569"/>
                    </a:lnTo>
                    <a:lnTo>
                      <a:pt x="330647" y="960480"/>
                    </a:lnTo>
                    <a:lnTo>
                      <a:pt x="288708" y="943550"/>
                    </a:lnTo>
                    <a:lnTo>
                      <a:pt x="248726" y="922979"/>
                    </a:lnTo>
                    <a:lnTo>
                      <a:pt x="210916" y="898968"/>
                    </a:lnTo>
                    <a:lnTo>
                      <a:pt x="175496" y="871716"/>
                    </a:lnTo>
                    <a:lnTo>
                      <a:pt x="142682" y="841423"/>
                    </a:lnTo>
                    <a:lnTo>
                      <a:pt x="112691" y="808290"/>
                    </a:lnTo>
                    <a:lnTo>
                      <a:pt x="85739" y="772516"/>
                    </a:lnTo>
                    <a:lnTo>
                      <a:pt x="62044" y="734302"/>
                    </a:lnTo>
                    <a:lnTo>
                      <a:pt x="41823" y="693848"/>
                    </a:lnTo>
                    <a:lnTo>
                      <a:pt x="25290" y="651353"/>
                    </a:lnTo>
                    <a:lnTo>
                      <a:pt x="12665" y="607019"/>
                    </a:lnTo>
                    <a:lnTo>
                      <a:pt x="4156" y="560976"/>
                    </a:lnTo>
                    <a:lnTo>
                      <a:pt x="0" y="513628"/>
                    </a:lnTo>
                    <a:lnTo>
                      <a:pt x="366" y="466032"/>
                    </a:lnTo>
                    <a:lnTo>
                      <a:pt x="5174" y="419526"/>
                    </a:lnTo>
                    <a:lnTo>
                      <a:pt x="14222" y="374325"/>
                    </a:lnTo>
                    <a:lnTo>
                      <a:pt x="27312" y="330647"/>
                    </a:lnTo>
                    <a:lnTo>
                      <a:pt x="44242" y="288708"/>
                    </a:lnTo>
                    <a:lnTo>
                      <a:pt x="64813" y="248726"/>
                    </a:lnTo>
                    <a:lnTo>
                      <a:pt x="88824" y="210916"/>
                    </a:lnTo>
                    <a:lnTo>
                      <a:pt x="116076" y="175496"/>
                    </a:lnTo>
                    <a:lnTo>
                      <a:pt x="146369" y="142682"/>
                    </a:lnTo>
                    <a:lnTo>
                      <a:pt x="179502" y="112691"/>
                    </a:lnTo>
                    <a:lnTo>
                      <a:pt x="215275" y="85739"/>
                    </a:lnTo>
                    <a:lnTo>
                      <a:pt x="253489" y="62044"/>
                    </a:lnTo>
                    <a:lnTo>
                      <a:pt x="293944" y="41823"/>
                    </a:lnTo>
                    <a:lnTo>
                      <a:pt x="336438" y="25290"/>
                    </a:lnTo>
                    <a:lnTo>
                      <a:pt x="380773" y="12665"/>
                    </a:lnTo>
                    <a:lnTo>
                      <a:pt x="426748" y="4162"/>
                    </a:lnTo>
                    <a:lnTo>
                      <a:pt x="474163" y="0"/>
                    </a:lnTo>
                    <a:lnTo>
                      <a:pt x="521759" y="366"/>
                    </a:lnTo>
                    <a:lnTo>
                      <a:pt x="568266" y="5174"/>
                    </a:lnTo>
                    <a:lnTo>
                      <a:pt x="613467" y="14222"/>
                    </a:lnTo>
                    <a:lnTo>
                      <a:pt x="641594" y="22651"/>
                    </a:lnTo>
                    <a:lnTo>
                      <a:pt x="475334" y="29294"/>
                    </a:lnTo>
                    <a:lnTo>
                      <a:pt x="427992" y="33592"/>
                    </a:lnTo>
                    <a:lnTo>
                      <a:pt x="382191" y="42486"/>
                    </a:lnTo>
                    <a:lnTo>
                      <a:pt x="338157" y="55729"/>
                    </a:lnTo>
                    <a:lnTo>
                      <a:pt x="296117" y="73079"/>
                    </a:lnTo>
                    <a:lnTo>
                      <a:pt x="256295" y="94289"/>
                    </a:lnTo>
                    <a:lnTo>
                      <a:pt x="218918" y="119116"/>
                    </a:lnTo>
                    <a:lnTo>
                      <a:pt x="184211" y="147314"/>
                    </a:lnTo>
                    <a:lnTo>
                      <a:pt x="152401" y="178640"/>
                    </a:lnTo>
                    <a:lnTo>
                      <a:pt x="123713" y="212848"/>
                    </a:lnTo>
                    <a:lnTo>
                      <a:pt x="98373" y="249693"/>
                    </a:lnTo>
                    <a:lnTo>
                      <a:pt x="76607" y="288932"/>
                    </a:lnTo>
                    <a:lnTo>
                      <a:pt x="58641" y="330319"/>
                    </a:lnTo>
                    <a:lnTo>
                      <a:pt x="44701" y="373610"/>
                    </a:lnTo>
                    <a:lnTo>
                      <a:pt x="35013" y="418560"/>
                    </a:lnTo>
                    <a:lnTo>
                      <a:pt x="29802" y="464924"/>
                    </a:lnTo>
                    <a:lnTo>
                      <a:pt x="29294" y="512458"/>
                    </a:lnTo>
                    <a:lnTo>
                      <a:pt x="33605" y="559867"/>
                    </a:lnTo>
                    <a:lnTo>
                      <a:pt x="42486" y="605601"/>
                    </a:lnTo>
                    <a:lnTo>
                      <a:pt x="55729" y="649634"/>
                    </a:lnTo>
                    <a:lnTo>
                      <a:pt x="73079" y="691675"/>
                    </a:lnTo>
                    <a:lnTo>
                      <a:pt x="94289" y="731497"/>
                    </a:lnTo>
                    <a:lnTo>
                      <a:pt x="119116" y="768874"/>
                    </a:lnTo>
                    <a:lnTo>
                      <a:pt x="147314" y="803581"/>
                    </a:lnTo>
                    <a:lnTo>
                      <a:pt x="178640" y="835391"/>
                    </a:lnTo>
                    <a:lnTo>
                      <a:pt x="212848" y="864079"/>
                    </a:lnTo>
                    <a:lnTo>
                      <a:pt x="249693" y="889419"/>
                    </a:lnTo>
                    <a:lnTo>
                      <a:pt x="288932" y="911184"/>
                    </a:lnTo>
                    <a:lnTo>
                      <a:pt x="330319" y="929150"/>
                    </a:lnTo>
                    <a:lnTo>
                      <a:pt x="373610" y="943090"/>
                    </a:lnTo>
                    <a:lnTo>
                      <a:pt x="418560" y="952779"/>
                    </a:lnTo>
                    <a:lnTo>
                      <a:pt x="464924" y="957990"/>
                    </a:lnTo>
                    <a:lnTo>
                      <a:pt x="512458" y="958498"/>
                    </a:lnTo>
                    <a:lnTo>
                      <a:pt x="678719" y="951855"/>
                    </a:lnTo>
                    <a:lnTo>
                      <a:pt x="651353" y="962501"/>
                    </a:lnTo>
                    <a:lnTo>
                      <a:pt x="607019" y="975127"/>
                    </a:lnTo>
                    <a:lnTo>
                      <a:pt x="561044" y="983630"/>
                    </a:lnTo>
                    <a:lnTo>
                      <a:pt x="513628" y="987792"/>
                    </a:lnTo>
                    <a:close/>
                  </a:path>
                  <a:path w="988060" h="988060">
                    <a:moveTo>
                      <a:pt x="475334" y="29294"/>
                    </a:moveTo>
                    <a:close/>
                  </a:path>
                  <a:path w="988060" h="988060">
                    <a:moveTo>
                      <a:pt x="678719" y="951855"/>
                    </a:moveTo>
                    <a:lnTo>
                      <a:pt x="512458" y="958498"/>
                    </a:lnTo>
                    <a:lnTo>
                      <a:pt x="559800" y="954199"/>
                    </a:lnTo>
                    <a:lnTo>
                      <a:pt x="605601" y="945306"/>
                    </a:lnTo>
                    <a:lnTo>
                      <a:pt x="649634" y="932062"/>
                    </a:lnTo>
                    <a:lnTo>
                      <a:pt x="691675" y="914713"/>
                    </a:lnTo>
                    <a:lnTo>
                      <a:pt x="731497" y="893503"/>
                    </a:lnTo>
                    <a:lnTo>
                      <a:pt x="768874" y="868676"/>
                    </a:lnTo>
                    <a:lnTo>
                      <a:pt x="803581" y="840477"/>
                    </a:lnTo>
                    <a:lnTo>
                      <a:pt x="835391" y="809152"/>
                    </a:lnTo>
                    <a:lnTo>
                      <a:pt x="864079" y="774944"/>
                    </a:lnTo>
                    <a:lnTo>
                      <a:pt x="889419" y="738098"/>
                    </a:lnTo>
                    <a:lnTo>
                      <a:pt x="911184" y="698860"/>
                    </a:lnTo>
                    <a:lnTo>
                      <a:pt x="929150" y="657473"/>
                    </a:lnTo>
                    <a:lnTo>
                      <a:pt x="943090" y="614182"/>
                    </a:lnTo>
                    <a:lnTo>
                      <a:pt x="952779" y="569232"/>
                    </a:lnTo>
                    <a:lnTo>
                      <a:pt x="957990" y="522868"/>
                    </a:lnTo>
                    <a:lnTo>
                      <a:pt x="958498" y="475334"/>
                    </a:lnTo>
                    <a:lnTo>
                      <a:pt x="954186" y="427925"/>
                    </a:lnTo>
                    <a:lnTo>
                      <a:pt x="945306" y="382191"/>
                    </a:lnTo>
                    <a:lnTo>
                      <a:pt x="932062" y="338157"/>
                    </a:lnTo>
                    <a:lnTo>
                      <a:pt x="914713" y="296117"/>
                    </a:lnTo>
                    <a:lnTo>
                      <a:pt x="893503" y="256295"/>
                    </a:lnTo>
                    <a:lnTo>
                      <a:pt x="868676" y="218918"/>
                    </a:lnTo>
                    <a:lnTo>
                      <a:pt x="840477" y="184211"/>
                    </a:lnTo>
                    <a:lnTo>
                      <a:pt x="809152" y="152401"/>
                    </a:lnTo>
                    <a:lnTo>
                      <a:pt x="774944" y="123713"/>
                    </a:lnTo>
                    <a:lnTo>
                      <a:pt x="738098" y="98373"/>
                    </a:lnTo>
                    <a:lnTo>
                      <a:pt x="698860" y="76607"/>
                    </a:lnTo>
                    <a:lnTo>
                      <a:pt x="657473" y="58641"/>
                    </a:lnTo>
                    <a:lnTo>
                      <a:pt x="614182" y="44701"/>
                    </a:lnTo>
                    <a:lnTo>
                      <a:pt x="569232" y="35013"/>
                    </a:lnTo>
                    <a:lnTo>
                      <a:pt x="522868" y="29802"/>
                    </a:lnTo>
                    <a:lnTo>
                      <a:pt x="475334" y="29294"/>
                    </a:lnTo>
                    <a:lnTo>
                      <a:pt x="641594" y="22651"/>
                    </a:lnTo>
                    <a:lnTo>
                      <a:pt x="699084" y="44242"/>
                    </a:lnTo>
                    <a:lnTo>
                      <a:pt x="739066" y="64813"/>
                    </a:lnTo>
                    <a:lnTo>
                      <a:pt x="776876" y="88824"/>
                    </a:lnTo>
                    <a:lnTo>
                      <a:pt x="812296" y="116076"/>
                    </a:lnTo>
                    <a:lnTo>
                      <a:pt x="845110" y="146369"/>
                    </a:lnTo>
                    <a:lnTo>
                      <a:pt x="875101" y="179502"/>
                    </a:lnTo>
                    <a:lnTo>
                      <a:pt x="902052" y="215275"/>
                    </a:lnTo>
                    <a:lnTo>
                      <a:pt x="925747" y="253489"/>
                    </a:lnTo>
                    <a:lnTo>
                      <a:pt x="945969" y="293944"/>
                    </a:lnTo>
                    <a:lnTo>
                      <a:pt x="962501" y="336438"/>
                    </a:lnTo>
                    <a:lnTo>
                      <a:pt x="975127" y="380773"/>
                    </a:lnTo>
                    <a:lnTo>
                      <a:pt x="983635" y="426816"/>
                    </a:lnTo>
                    <a:lnTo>
                      <a:pt x="987792" y="474163"/>
                    </a:lnTo>
                    <a:lnTo>
                      <a:pt x="987426" y="521759"/>
                    </a:lnTo>
                    <a:lnTo>
                      <a:pt x="982618" y="568266"/>
                    </a:lnTo>
                    <a:lnTo>
                      <a:pt x="973569" y="613467"/>
                    </a:lnTo>
                    <a:lnTo>
                      <a:pt x="960480" y="657145"/>
                    </a:lnTo>
                    <a:lnTo>
                      <a:pt x="943550" y="699084"/>
                    </a:lnTo>
                    <a:lnTo>
                      <a:pt x="922979" y="739066"/>
                    </a:lnTo>
                    <a:lnTo>
                      <a:pt x="898968" y="776876"/>
                    </a:lnTo>
                    <a:lnTo>
                      <a:pt x="871716" y="812296"/>
                    </a:lnTo>
                    <a:lnTo>
                      <a:pt x="841423" y="845110"/>
                    </a:lnTo>
                    <a:lnTo>
                      <a:pt x="808290" y="875101"/>
                    </a:lnTo>
                    <a:lnTo>
                      <a:pt x="772516" y="902052"/>
                    </a:lnTo>
                    <a:lnTo>
                      <a:pt x="734302" y="925747"/>
                    </a:lnTo>
                    <a:lnTo>
                      <a:pt x="693848" y="945969"/>
                    </a:lnTo>
                    <a:lnTo>
                      <a:pt x="678719" y="951855"/>
                    </a:lnTo>
                    <a:close/>
                  </a:path>
                </a:pathLst>
              </a:custGeom>
              <a:solidFill>
                <a:srgbClr val="FED531"/>
              </a:solidFill>
            </p:spPr>
            <p:txBody>
              <a:bodyPr wrap="square" lIns="0" tIns="0" rIns="0" bIns="0" rtlCol="0"/>
              <a:lstStyle/>
              <a:p>
                <a:endParaRPr/>
              </a:p>
            </p:txBody>
          </p:sp>
        </p:grpSp>
        <p:sp>
          <p:nvSpPr>
            <p:cNvPr id="12" name="object 12"/>
            <p:cNvSpPr/>
            <p:nvPr/>
          </p:nvSpPr>
          <p:spPr>
            <a:xfrm>
              <a:off x="2852016" y="3900369"/>
              <a:ext cx="133985" cy="256540"/>
            </a:xfrm>
            <a:custGeom>
              <a:avLst/>
              <a:gdLst/>
              <a:ahLst/>
              <a:cxnLst/>
              <a:rect l="l" t="t" r="r" b="b"/>
              <a:pathLst>
                <a:path w="133985" h="256539">
                  <a:moveTo>
                    <a:pt x="27247" y="101652"/>
                  </a:moveTo>
                  <a:lnTo>
                    <a:pt x="0" y="70311"/>
                  </a:lnTo>
                  <a:lnTo>
                    <a:pt x="79365" y="1765"/>
                  </a:lnTo>
                  <a:lnTo>
                    <a:pt x="123564" y="0"/>
                  </a:lnTo>
                  <a:lnTo>
                    <a:pt x="125833" y="56790"/>
                  </a:lnTo>
                  <a:lnTo>
                    <a:pt x="73411" y="58884"/>
                  </a:lnTo>
                  <a:lnTo>
                    <a:pt x="67442" y="65296"/>
                  </a:lnTo>
                  <a:lnTo>
                    <a:pt x="62485" y="70485"/>
                  </a:lnTo>
                  <a:lnTo>
                    <a:pt x="58541" y="74427"/>
                  </a:lnTo>
                  <a:lnTo>
                    <a:pt x="55607" y="77097"/>
                  </a:lnTo>
                  <a:lnTo>
                    <a:pt x="27247" y="101652"/>
                  </a:lnTo>
                  <a:close/>
                </a:path>
                <a:path w="133985" h="256539">
                  <a:moveTo>
                    <a:pt x="133728" y="254400"/>
                  </a:moveTo>
                  <a:lnTo>
                    <a:pt x="80021" y="256546"/>
                  </a:lnTo>
                  <a:lnTo>
                    <a:pt x="74149" y="109559"/>
                  </a:lnTo>
                  <a:lnTo>
                    <a:pt x="73698" y="85383"/>
                  </a:lnTo>
                  <a:lnTo>
                    <a:pt x="73411" y="58884"/>
                  </a:lnTo>
                  <a:lnTo>
                    <a:pt x="125833" y="56790"/>
                  </a:lnTo>
                  <a:lnTo>
                    <a:pt x="133728" y="254400"/>
                  </a:lnTo>
                  <a:close/>
                </a:path>
              </a:pathLst>
            </a:custGeom>
            <a:solidFill>
              <a:srgbClr val="FED531"/>
            </a:solidFill>
          </p:spPr>
          <p:txBody>
            <a:bodyPr wrap="square" lIns="0" tIns="0" rIns="0" bIns="0" rtlCol="0"/>
            <a:lstStyle/>
            <a:p>
              <a:endParaRPr/>
            </a:p>
          </p:txBody>
        </p:sp>
      </p:grpSp>
      <p:grpSp>
        <p:nvGrpSpPr>
          <p:cNvPr id="25" name="Group 24">
            <a:extLst>
              <a:ext uri="{FF2B5EF4-FFF2-40B4-BE49-F238E27FC236}">
                <a16:creationId xmlns:a16="http://schemas.microsoft.com/office/drawing/2014/main" id="{E048FB96-1D9E-448D-BA50-ED3A2A760AB5}"/>
              </a:ext>
            </a:extLst>
          </p:cNvPr>
          <p:cNvGrpSpPr/>
          <p:nvPr/>
        </p:nvGrpSpPr>
        <p:grpSpPr>
          <a:xfrm>
            <a:off x="5202089" y="3201472"/>
            <a:ext cx="3753485" cy="4888261"/>
            <a:chOff x="5202089" y="3201472"/>
            <a:chExt cx="3753485" cy="4888261"/>
          </a:xfrm>
        </p:grpSpPr>
        <p:grpSp>
          <p:nvGrpSpPr>
            <p:cNvPr id="20" name="Group 19">
              <a:extLst>
                <a:ext uri="{FF2B5EF4-FFF2-40B4-BE49-F238E27FC236}">
                  <a16:creationId xmlns:a16="http://schemas.microsoft.com/office/drawing/2014/main" id="{46D1F8DB-32FC-47E5-BC75-A1B2E5A7B13F}"/>
                </a:ext>
              </a:extLst>
            </p:cNvPr>
            <p:cNvGrpSpPr/>
            <p:nvPr/>
          </p:nvGrpSpPr>
          <p:grpSpPr>
            <a:xfrm>
              <a:off x="5202089" y="3201472"/>
              <a:ext cx="3753485" cy="4888261"/>
              <a:chOff x="5202089" y="3201472"/>
              <a:chExt cx="3753485" cy="4888261"/>
            </a:xfrm>
          </p:grpSpPr>
          <p:sp>
            <p:nvSpPr>
              <p:cNvPr id="8" name="object 8"/>
              <p:cNvSpPr txBox="1"/>
              <p:nvPr/>
            </p:nvSpPr>
            <p:spPr>
              <a:xfrm>
                <a:off x="5202089" y="3201472"/>
                <a:ext cx="3753485" cy="4888261"/>
              </a:xfrm>
              <a:prstGeom prst="rect">
                <a:avLst/>
              </a:prstGeom>
              <a:ln w="72923">
                <a:solidFill>
                  <a:srgbClr val="FED531"/>
                </a:solidFill>
              </a:ln>
            </p:spPr>
            <p:txBody>
              <a:bodyPr vert="horz" wrap="square" lIns="0" tIns="0" rIns="0" bIns="0" rtlCol="0">
                <a:spAutoFit/>
              </a:bodyPr>
              <a:lstStyle/>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spcBef>
                    <a:spcPts val="10"/>
                  </a:spcBef>
                </a:pPr>
                <a:endParaRPr sz="3950">
                  <a:latin typeface="Times New Roman"/>
                  <a:cs typeface="Times New Roman"/>
                </a:endParaRPr>
              </a:p>
              <a:p>
                <a:pPr marL="554355" marR="553720" algn="ctr">
                  <a:lnSpc>
                    <a:spcPts val="3900"/>
                  </a:lnSpc>
                </a:pPr>
                <a:r>
                  <a:rPr lang="en-US" sz="3350" spc="265">
                    <a:solidFill>
                      <a:srgbClr val="FED531"/>
                    </a:solidFill>
                    <a:latin typeface="Tahoma"/>
                    <a:cs typeface="Tahoma"/>
                  </a:rPr>
                  <a:t>LUYỆN TẬP</a:t>
                </a:r>
                <a:endParaRPr sz="3350">
                  <a:latin typeface="Tahoma"/>
                  <a:cs typeface="Tahoma"/>
                </a:endParaRPr>
              </a:p>
              <a:p>
                <a:pPr marL="718185" marR="717550" algn="ctr">
                  <a:lnSpc>
                    <a:spcPct val="112799"/>
                  </a:lnSpc>
                  <a:spcBef>
                    <a:spcPts val="940"/>
                  </a:spcBef>
                </a:pPr>
                <a:r>
                  <a:rPr lang="en-US" sz="2400" spc="-90">
                    <a:solidFill>
                      <a:srgbClr val="FED531"/>
                    </a:solidFill>
                    <a:latin typeface="VNF-Futura" panose="02000503000000020004" pitchFamily="2" charset="0"/>
                    <a:cs typeface="Lucida Sans Unicode"/>
                  </a:rPr>
                  <a:t>Tìm hiểu về những bài tập mà các bạn sinh viên th</a:t>
                </a:r>
                <a:r>
                  <a:rPr lang="vi-VN" sz="2400" spc="-90">
                    <a:solidFill>
                      <a:srgbClr val="FED531"/>
                    </a:solidFill>
                    <a:latin typeface="VNF-Futura" panose="02000503000000020004" pitchFamily="2" charset="0"/>
                    <a:cs typeface="Lucida Sans Unicode"/>
                  </a:rPr>
                  <a:t>ư</a:t>
                </a:r>
                <a:r>
                  <a:rPr lang="en-US" sz="2400" spc="-90">
                    <a:solidFill>
                      <a:srgbClr val="FED531"/>
                    </a:solidFill>
                    <a:latin typeface="VNF-Futura" panose="02000503000000020004" pitchFamily="2" charset="0"/>
                    <a:cs typeface="Lucida Sans Unicode"/>
                  </a:rPr>
                  <a:t>ờng hay tập.</a:t>
                </a:r>
              </a:p>
              <a:p>
                <a:pPr marL="718185" marR="717550" algn="ctr">
                  <a:lnSpc>
                    <a:spcPct val="112799"/>
                  </a:lnSpc>
                  <a:spcBef>
                    <a:spcPts val="940"/>
                  </a:spcBef>
                </a:pPr>
                <a:endParaRPr lang="en-US" sz="2050">
                  <a:latin typeface="Lucida Sans Unicode"/>
                  <a:cs typeface="Lucida Sans Unicode"/>
                </a:endParaRPr>
              </a:p>
            </p:txBody>
          </p:sp>
          <p:sp>
            <p:nvSpPr>
              <p:cNvPr id="13" name="object 13"/>
              <p:cNvSpPr/>
              <p:nvPr/>
            </p:nvSpPr>
            <p:spPr>
              <a:xfrm>
                <a:off x="6578443" y="3530629"/>
                <a:ext cx="988694" cy="988694"/>
              </a:xfrm>
              <a:custGeom>
                <a:avLst/>
                <a:gdLst/>
                <a:ahLst/>
                <a:cxnLst/>
                <a:rect l="l" t="t" r="r" b="b"/>
                <a:pathLst>
                  <a:path w="988695" h="988695">
                    <a:moveTo>
                      <a:pt x="494290" y="988580"/>
                    </a:moveTo>
                    <a:lnTo>
                      <a:pt x="446746" y="986314"/>
                    </a:lnTo>
                    <a:lnTo>
                      <a:pt x="400469" y="979653"/>
                    </a:lnTo>
                    <a:lnTo>
                      <a:pt x="355665" y="968808"/>
                    </a:lnTo>
                    <a:lnTo>
                      <a:pt x="312544" y="953985"/>
                    </a:lnTo>
                    <a:lnTo>
                      <a:pt x="271315" y="935394"/>
                    </a:lnTo>
                    <a:lnTo>
                      <a:pt x="232186" y="913244"/>
                    </a:lnTo>
                    <a:lnTo>
                      <a:pt x="195365" y="887742"/>
                    </a:lnTo>
                    <a:lnTo>
                      <a:pt x="161061" y="859098"/>
                    </a:lnTo>
                    <a:lnTo>
                      <a:pt x="129482" y="827519"/>
                    </a:lnTo>
                    <a:lnTo>
                      <a:pt x="100838" y="793215"/>
                    </a:lnTo>
                    <a:lnTo>
                      <a:pt x="75336" y="756394"/>
                    </a:lnTo>
                    <a:lnTo>
                      <a:pt x="53185" y="717265"/>
                    </a:lnTo>
                    <a:lnTo>
                      <a:pt x="34595" y="676035"/>
                    </a:lnTo>
                    <a:lnTo>
                      <a:pt x="19772" y="632915"/>
                    </a:lnTo>
                    <a:lnTo>
                      <a:pt x="8926" y="588111"/>
                    </a:lnTo>
                    <a:lnTo>
                      <a:pt x="2263" y="541766"/>
                    </a:lnTo>
                    <a:lnTo>
                      <a:pt x="0" y="494290"/>
                    </a:lnTo>
                    <a:lnTo>
                      <a:pt x="2266" y="446746"/>
                    </a:lnTo>
                    <a:lnTo>
                      <a:pt x="8926" y="400469"/>
                    </a:lnTo>
                    <a:lnTo>
                      <a:pt x="19772" y="355665"/>
                    </a:lnTo>
                    <a:lnTo>
                      <a:pt x="34595" y="312544"/>
                    </a:lnTo>
                    <a:lnTo>
                      <a:pt x="53185" y="271315"/>
                    </a:lnTo>
                    <a:lnTo>
                      <a:pt x="75336" y="232186"/>
                    </a:lnTo>
                    <a:lnTo>
                      <a:pt x="100838" y="195365"/>
                    </a:lnTo>
                    <a:lnTo>
                      <a:pt x="129482" y="161061"/>
                    </a:lnTo>
                    <a:lnTo>
                      <a:pt x="161061" y="129482"/>
                    </a:lnTo>
                    <a:lnTo>
                      <a:pt x="195365" y="100838"/>
                    </a:lnTo>
                    <a:lnTo>
                      <a:pt x="232186" y="75336"/>
                    </a:lnTo>
                    <a:lnTo>
                      <a:pt x="271315" y="53185"/>
                    </a:lnTo>
                    <a:lnTo>
                      <a:pt x="312544" y="34595"/>
                    </a:lnTo>
                    <a:lnTo>
                      <a:pt x="355665" y="19772"/>
                    </a:lnTo>
                    <a:lnTo>
                      <a:pt x="400469" y="8926"/>
                    </a:lnTo>
                    <a:lnTo>
                      <a:pt x="446746" y="2266"/>
                    </a:lnTo>
                    <a:lnTo>
                      <a:pt x="494290" y="0"/>
                    </a:lnTo>
                    <a:lnTo>
                      <a:pt x="541833" y="2266"/>
                    </a:lnTo>
                    <a:lnTo>
                      <a:pt x="588111" y="8926"/>
                    </a:lnTo>
                    <a:lnTo>
                      <a:pt x="632915" y="19772"/>
                    </a:lnTo>
                    <a:lnTo>
                      <a:pt x="660683" y="29317"/>
                    </a:lnTo>
                    <a:lnTo>
                      <a:pt x="494290" y="29317"/>
                    </a:lnTo>
                    <a:lnTo>
                      <a:pt x="446814" y="31722"/>
                    </a:lnTo>
                    <a:lnTo>
                      <a:pt x="400695" y="38780"/>
                    </a:lnTo>
                    <a:lnTo>
                      <a:pt x="356167" y="50255"/>
                    </a:lnTo>
                    <a:lnTo>
                      <a:pt x="313468" y="65913"/>
                    </a:lnTo>
                    <a:lnTo>
                      <a:pt x="272831" y="85516"/>
                    </a:lnTo>
                    <a:lnTo>
                      <a:pt x="234492" y="108831"/>
                    </a:lnTo>
                    <a:lnTo>
                      <a:pt x="198688" y="135622"/>
                    </a:lnTo>
                    <a:lnTo>
                      <a:pt x="165652" y="165652"/>
                    </a:lnTo>
                    <a:lnTo>
                      <a:pt x="135622" y="198688"/>
                    </a:lnTo>
                    <a:lnTo>
                      <a:pt x="108831" y="234492"/>
                    </a:lnTo>
                    <a:lnTo>
                      <a:pt x="85516" y="272831"/>
                    </a:lnTo>
                    <a:lnTo>
                      <a:pt x="65913" y="313468"/>
                    </a:lnTo>
                    <a:lnTo>
                      <a:pt x="50255" y="356167"/>
                    </a:lnTo>
                    <a:lnTo>
                      <a:pt x="38780" y="400695"/>
                    </a:lnTo>
                    <a:lnTo>
                      <a:pt x="31722" y="446814"/>
                    </a:lnTo>
                    <a:lnTo>
                      <a:pt x="29317" y="494290"/>
                    </a:lnTo>
                    <a:lnTo>
                      <a:pt x="31733" y="541833"/>
                    </a:lnTo>
                    <a:lnTo>
                      <a:pt x="38780" y="587885"/>
                    </a:lnTo>
                    <a:lnTo>
                      <a:pt x="50255" y="632412"/>
                    </a:lnTo>
                    <a:lnTo>
                      <a:pt x="65913" y="675112"/>
                    </a:lnTo>
                    <a:lnTo>
                      <a:pt x="85516" y="715749"/>
                    </a:lnTo>
                    <a:lnTo>
                      <a:pt x="108831" y="754087"/>
                    </a:lnTo>
                    <a:lnTo>
                      <a:pt x="135622" y="789892"/>
                    </a:lnTo>
                    <a:lnTo>
                      <a:pt x="165652" y="822927"/>
                    </a:lnTo>
                    <a:lnTo>
                      <a:pt x="198688" y="852958"/>
                    </a:lnTo>
                    <a:lnTo>
                      <a:pt x="234492" y="879748"/>
                    </a:lnTo>
                    <a:lnTo>
                      <a:pt x="272831" y="903063"/>
                    </a:lnTo>
                    <a:lnTo>
                      <a:pt x="313468" y="922667"/>
                    </a:lnTo>
                    <a:lnTo>
                      <a:pt x="356167" y="938324"/>
                    </a:lnTo>
                    <a:lnTo>
                      <a:pt x="400695" y="949800"/>
                    </a:lnTo>
                    <a:lnTo>
                      <a:pt x="446814" y="956857"/>
                    </a:lnTo>
                    <a:lnTo>
                      <a:pt x="494290" y="959262"/>
                    </a:lnTo>
                    <a:lnTo>
                      <a:pt x="660683" y="959262"/>
                    </a:lnTo>
                    <a:lnTo>
                      <a:pt x="632915" y="968808"/>
                    </a:lnTo>
                    <a:lnTo>
                      <a:pt x="588111" y="979653"/>
                    </a:lnTo>
                    <a:lnTo>
                      <a:pt x="541833" y="986314"/>
                    </a:lnTo>
                    <a:lnTo>
                      <a:pt x="494290" y="988580"/>
                    </a:lnTo>
                    <a:close/>
                  </a:path>
                  <a:path w="988695" h="988695">
                    <a:moveTo>
                      <a:pt x="494290" y="29317"/>
                    </a:moveTo>
                    <a:close/>
                  </a:path>
                  <a:path w="988695" h="988695">
                    <a:moveTo>
                      <a:pt x="660683" y="959262"/>
                    </a:moveTo>
                    <a:lnTo>
                      <a:pt x="494290" y="959262"/>
                    </a:lnTo>
                    <a:lnTo>
                      <a:pt x="541766" y="956857"/>
                    </a:lnTo>
                    <a:lnTo>
                      <a:pt x="587885" y="949800"/>
                    </a:lnTo>
                    <a:lnTo>
                      <a:pt x="632412" y="938324"/>
                    </a:lnTo>
                    <a:lnTo>
                      <a:pt x="675112" y="922667"/>
                    </a:lnTo>
                    <a:lnTo>
                      <a:pt x="715749" y="903063"/>
                    </a:lnTo>
                    <a:lnTo>
                      <a:pt x="754087" y="879748"/>
                    </a:lnTo>
                    <a:lnTo>
                      <a:pt x="789892" y="852958"/>
                    </a:lnTo>
                    <a:lnTo>
                      <a:pt x="822927" y="822927"/>
                    </a:lnTo>
                    <a:lnTo>
                      <a:pt x="852958" y="789892"/>
                    </a:lnTo>
                    <a:lnTo>
                      <a:pt x="879748" y="754087"/>
                    </a:lnTo>
                    <a:lnTo>
                      <a:pt x="903063" y="715749"/>
                    </a:lnTo>
                    <a:lnTo>
                      <a:pt x="922667" y="675112"/>
                    </a:lnTo>
                    <a:lnTo>
                      <a:pt x="938324" y="632412"/>
                    </a:lnTo>
                    <a:lnTo>
                      <a:pt x="949799" y="587885"/>
                    </a:lnTo>
                    <a:lnTo>
                      <a:pt x="956857" y="541766"/>
                    </a:lnTo>
                    <a:lnTo>
                      <a:pt x="959262" y="494290"/>
                    </a:lnTo>
                    <a:lnTo>
                      <a:pt x="956847" y="446746"/>
                    </a:lnTo>
                    <a:lnTo>
                      <a:pt x="949799" y="400695"/>
                    </a:lnTo>
                    <a:lnTo>
                      <a:pt x="938324" y="356167"/>
                    </a:lnTo>
                    <a:lnTo>
                      <a:pt x="922667" y="313468"/>
                    </a:lnTo>
                    <a:lnTo>
                      <a:pt x="903063" y="272831"/>
                    </a:lnTo>
                    <a:lnTo>
                      <a:pt x="879748" y="234492"/>
                    </a:lnTo>
                    <a:lnTo>
                      <a:pt x="852958" y="198688"/>
                    </a:lnTo>
                    <a:lnTo>
                      <a:pt x="822927" y="165652"/>
                    </a:lnTo>
                    <a:lnTo>
                      <a:pt x="789892" y="135622"/>
                    </a:lnTo>
                    <a:lnTo>
                      <a:pt x="754087" y="108831"/>
                    </a:lnTo>
                    <a:lnTo>
                      <a:pt x="715749" y="85516"/>
                    </a:lnTo>
                    <a:lnTo>
                      <a:pt x="675112" y="65913"/>
                    </a:lnTo>
                    <a:lnTo>
                      <a:pt x="632412" y="50255"/>
                    </a:lnTo>
                    <a:lnTo>
                      <a:pt x="587885" y="38780"/>
                    </a:lnTo>
                    <a:lnTo>
                      <a:pt x="541766" y="31722"/>
                    </a:lnTo>
                    <a:lnTo>
                      <a:pt x="494290" y="29317"/>
                    </a:lnTo>
                    <a:lnTo>
                      <a:pt x="660683" y="29317"/>
                    </a:lnTo>
                    <a:lnTo>
                      <a:pt x="717265" y="53185"/>
                    </a:lnTo>
                    <a:lnTo>
                      <a:pt x="756394" y="75336"/>
                    </a:lnTo>
                    <a:lnTo>
                      <a:pt x="793215" y="100838"/>
                    </a:lnTo>
                    <a:lnTo>
                      <a:pt x="827519" y="129482"/>
                    </a:lnTo>
                    <a:lnTo>
                      <a:pt x="859098" y="161061"/>
                    </a:lnTo>
                    <a:lnTo>
                      <a:pt x="887742" y="195365"/>
                    </a:lnTo>
                    <a:lnTo>
                      <a:pt x="913244" y="232186"/>
                    </a:lnTo>
                    <a:lnTo>
                      <a:pt x="935394" y="271315"/>
                    </a:lnTo>
                    <a:lnTo>
                      <a:pt x="953985" y="312544"/>
                    </a:lnTo>
                    <a:lnTo>
                      <a:pt x="968808" y="355665"/>
                    </a:lnTo>
                    <a:lnTo>
                      <a:pt x="979653" y="400469"/>
                    </a:lnTo>
                    <a:lnTo>
                      <a:pt x="986317" y="446814"/>
                    </a:lnTo>
                    <a:lnTo>
                      <a:pt x="988580" y="494290"/>
                    </a:lnTo>
                    <a:lnTo>
                      <a:pt x="986314" y="541833"/>
                    </a:lnTo>
                    <a:lnTo>
                      <a:pt x="979653" y="588111"/>
                    </a:lnTo>
                    <a:lnTo>
                      <a:pt x="968808" y="632915"/>
                    </a:lnTo>
                    <a:lnTo>
                      <a:pt x="953985" y="676035"/>
                    </a:lnTo>
                    <a:lnTo>
                      <a:pt x="935394" y="717265"/>
                    </a:lnTo>
                    <a:lnTo>
                      <a:pt x="913244" y="756394"/>
                    </a:lnTo>
                    <a:lnTo>
                      <a:pt x="887742" y="793215"/>
                    </a:lnTo>
                    <a:lnTo>
                      <a:pt x="859098" y="827519"/>
                    </a:lnTo>
                    <a:lnTo>
                      <a:pt x="827519" y="859098"/>
                    </a:lnTo>
                    <a:lnTo>
                      <a:pt x="793215" y="887742"/>
                    </a:lnTo>
                    <a:lnTo>
                      <a:pt x="756394" y="913244"/>
                    </a:lnTo>
                    <a:lnTo>
                      <a:pt x="717265" y="935394"/>
                    </a:lnTo>
                    <a:lnTo>
                      <a:pt x="676035" y="953985"/>
                    </a:lnTo>
                    <a:lnTo>
                      <a:pt x="660683" y="959262"/>
                    </a:lnTo>
                    <a:close/>
                  </a:path>
                </a:pathLst>
              </a:custGeom>
              <a:solidFill>
                <a:srgbClr val="FED531"/>
              </a:solidFill>
            </p:spPr>
            <p:txBody>
              <a:bodyPr wrap="square" lIns="0" tIns="0" rIns="0" bIns="0" rtlCol="0"/>
              <a:lstStyle/>
              <a:p>
                <a:endParaRPr/>
              </a:p>
            </p:txBody>
          </p:sp>
        </p:grpSp>
        <p:sp>
          <p:nvSpPr>
            <p:cNvPr id="14" name="object 14"/>
            <p:cNvSpPr/>
            <p:nvPr/>
          </p:nvSpPr>
          <p:spPr>
            <a:xfrm>
              <a:off x="6984523" y="3898389"/>
              <a:ext cx="179070" cy="258445"/>
            </a:xfrm>
            <a:custGeom>
              <a:avLst/>
              <a:gdLst/>
              <a:ahLst/>
              <a:cxnLst/>
              <a:rect l="l" t="t" r="r" b="b"/>
              <a:pathLst>
                <a:path w="179070" h="258445">
                  <a:moveTo>
                    <a:pt x="29060" y="70980"/>
                  </a:moveTo>
                  <a:lnTo>
                    <a:pt x="0" y="36518"/>
                  </a:lnTo>
                  <a:lnTo>
                    <a:pt x="9021" y="29149"/>
                  </a:lnTo>
                  <a:lnTo>
                    <a:pt x="17198" y="22888"/>
                  </a:lnTo>
                  <a:lnTo>
                    <a:pt x="58121" y="3600"/>
                  </a:lnTo>
                  <a:lnTo>
                    <a:pt x="90782" y="0"/>
                  </a:lnTo>
                  <a:lnTo>
                    <a:pt x="102363" y="534"/>
                  </a:lnTo>
                  <a:lnTo>
                    <a:pt x="141538" y="13574"/>
                  </a:lnTo>
                  <a:lnTo>
                    <a:pt x="166967" y="45005"/>
                  </a:lnTo>
                  <a:lnTo>
                    <a:pt x="86925" y="45005"/>
                  </a:lnTo>
                  <a:lnTo>
                    <a:pt x="79603" y="45435"/>
                  </a:lnTo>
                  <a:lnTo>
                    <a:pt x="43880" y="59986"/>
                  </a:lnTo>
                  <a:lnTo>
                    <a:pt x="36530" y="65145"/>
                  </a:lnTo>
                  <a:lnTo>
                    <a:pt x="29060" y="70980"/>
                  </a:lnTo>
                  <a:close/>
                </a:path>
                <a:path w="179070" h="258445">
                  <a:moveTo>
                    <a:pt x="178479" y="258203"/>
                  </a:moveTo>
                  <a:lnTo>
                    <a:pt x="771" y="258203"/>
                  </a:lnTo>
                  <a:lnTo>
                    <a:pt x="771" y="220913"/>
                  </a:lnTo>
                  <a:lnTo>
                    <a:pt x="64550" y="156362"/>
                  </a:lnTo>
                  <a:lnTo>
                    <a:pt x="77570" y="142965"/>
                  </a:lnTo>
                  <a:lnTo>
                    <a:pt x="107499" y="108527"/>
                  </a:lnTo>
                  <a:lnTo>
                    <a:pt x="118043" y="82038"/>
                  </a:lnTo>
                  <a:lnTo>
                    <a:pt x="118043" y="65065"/>
                  </a:lnTo>
                  <a:lnTo>
                    <a:pt x="115214" y="57607"/>
                  </a:lnTo>
                  <a:lnTo>
                    <a:pt x="109556" y="52463"/>
                  </a:lnTo>
                  <a:lnTo>
                    <a:pt x="103898" y="47577"/>
                  </a:lnTo>
                  <a:lnTo>
                    <a:pt x="96440" y="45005"/>
                  </a:lnTo>
                  <a:lnTo>
                    <a:pt x="166967" y="45005"/>
                  </a:lnTo>
                  <a:lnTo>
                    <a:pt x="168771" y="49988"/>
                  </a:lnTo>
                  <a:lnTo>
                    <a:pt x="170651" y="59178"/>
                  </a:lnTo>
                  <a:lnTo>
                    <a:pt x="171278" y="68922"/>
                  </a:lnTo>
                  <a:lnTo>
                    <a:pt x="170892" y="77610"/>
                  </a:lnTo>
                  <a:lnTo>
                    <a:pt x="157230" y="117464"/>
                  </a:lnTo>
                  <a:lnTo>
                    <a:pt x="128105" y="153115"/>
                  </a:lnTo>
                  <a:lnTo>
                    <a:pt x="100298" y="179508"/>
                  </a:lnTo>
                  <a:lnTo>
                    <a:pt x="67637" y="210369"/>
                  </a:lnTo>
                  <a:lnTo>
                    <a:pt x="67637" y="212683"/>
                  </a:lnTo>
                  <a:lnTo>
                    <a:pt x="178479" y="212683"/>
                  </a:lnTo>
                  <a:lnTo>
                    <a:pt x="178479" y="258203"/>
                  </a:lnTo>
                  <a:close/>
                </a:path>
              </a:pathLst>
            </a:custGeom>
            <a:solidFill>
              <a:srgbClr val="FED531"/>
            </a:solidFill>
          </p:spPr>
          <p:txBody>
            <a:bodyPr wrap="square" lIns="0" tIns="0" rIns="0" bIns="0" rtlCol="0"/>
            <a:lstStyle/>
            <a:p>
              <a:endParaRPr/>
            </a:p>
          </p:txBody>
        </p:sp>
      </p:grpSp>
      <p:sp>
        <p:nvSpPr>
          <p:cNvPr id="3" name="object 3"/>
          <p:cNvSpPr/>
          <p:nvPr/>
        </p:nvSpPr>
        <p:spPr>
          <a:xfrm>
            <a:off x="0" y="0"/>
            <a:ext cx="18287999" cy="4771346"/>
          </a:xfrm>
          <a:prstGeom prst="rect">
            <a:avLst/>
          </a:prstGeom>
          <a:blipFill>
            <a:blip r:embed="rId2" cstate="print"/>
            <a:stretch>
              <a:fillRect/>
            </a:stretch>
          </a:blipFill>
        </p:spPr>
        <p:txBody>
          <a:bodyPr wrap="square" lIns="0" tIns="0" rIns="0" bIns="0" rtlCol="0"/>
          <a:lstStyle/>
          <a:p>
            <a:endParaRPr/>
          </a:p>
        </p:txBody>
      </p:sp>
      <p:grpSp>
        <p:nvGrpSpPr>
          <p:cNvPr id="30" name="Group 29">
            <a:extLst>
              <a:ext uri="{FF2B5EF4-FFF2-40B4-BE49-F238E27FC236}">
                <a16:creationId xmlns:a16="http://schemas.microsoft.com/office/drawing/2014/main" id="{9A52BBF3-0480-49DE-B88A-79A9BACC4B44}"/>
              </a:ext>
            </a:extLst>
          </p:cNvPr>
          <p:cNvGrpSpPr/>
          <p:nvPr/>
        </p:nvGrpSpPr>
        <p:grpSpPr>
          <a:xfrm>
            <a:off x="9325933" y="3240825"/>
            <a:ext cx="3753485" cy="5702138"/>
            <a:chOff x="9325933" y="3240825"/>
            <a:chExt cx="3753485" cy="5702138"/>
          </a:xfrm>
        </p:grpSpPr>
        <p:sp>
          <p:nvSpPr>
            <p:cNvPr id="16" name="object 16"/>
            <p:cNvSpPr/>
            <p:nvPr/>
          </p:nvSpPr>
          <p:spPr>
            <a:xfrm>
              <a:off x="11121954" y="3898903"/>
              <a:ext cx="176530" cy="261620"/>
            </a:xfrm>
            <a:custGeom>
              <a:avLst/>
              <a:gdLst/>
              <a:ahLst/>
              <a:cxnLst/>
              <a:rect l="l" t="t" r="r" b="b"/>
              <a:pathLst>
                <a:path w="176529" h="261620">
                  <a:moveTo>
                    <a:pt x="25203" y="61979"/>
                  </a:moveTo>
                  <a:lnTo>
                    <a:pt x="257" y="24945"/>
                  </a:lnTo>
                  <a:lnTo>
                    <a:pt x="18480" y="13995"/>
                  </a:lnTo>
                  <a:lnTo>
                    <a:pt x="38415" y="6204"/>
                  </a:lnTo>
                  <a:lnTo>
                    <a:pt x="60038" y="1547"/>
                  </a:lnTo>
                  <a:lnTo>
                    <a:pt x="83324" y="0"/>
                  </a:lnTo>
                  <a:lnTo>
                    <a:pt x="101985" y="1008"/>
                  </a:lnTo>
                  <a:lnTo>
                    <a:pt x="145818" y="15944"/>
                  </a:lnTo>
                  <a:lnTo>
                    <a:pt x="166323" y="43462"/>
                  </a:lnTo>
                  <a:lnTo>
                    <a:pt x="79467" y="43462"/>
                  </a:lnTo>
                  <a:lnTo>
                    <a:pt x="73210" y="43707"/>
                  </a:lnTo>
                  <a:lnTo>
                    <a:pt x="32922" y="57305"/>
                  </a:lnTo>
                  <a:lnTo>
                    <a:pt x="25203" y="61979"/>
                  </a:lnTo>
                  <a:close/>
                </a:path>
                <a:path w="176529" h="261620">
                  <a:moveTo>
                    <a:pt x="168203" y="218598"/>
                  </a:moveTo>
                  <a:lnTo>
                    <a:pt x="67894" y="218598"/>
                  </a:lnTo>
                  <a:lnTo>
                    <a:pt x="80335" y="218024"/>
                  </a:lnTo>
                  <a:lnTo>
                    <a:pt x="91039" y="216316"/>
                  </a:lnTo>
                  <a:lnTo>
                    <a:pt x="119067" y="189887"/>
                  </a:lnTo>
                  <a:lnTo>
                    <a:pt x="119843" y="180536"/>
                  </a:lnTo>
                  <a:lnTo>
                    <a:pt x="118927" y="172291"/>
                  </a:lnTo>
                  <a:lnTo>
                    <a:pt x="86250" y="149418"/>
                  </a:lnTo>
                  <a:lnTo>
                    <a:pt x="58635" y="147618"/>
                  </a:lnTo>
                  <a:lnTo>
                    <a:pt x="39347" y="147618"/>
                  </a:lnTo>
                  <a:lnTo>
                    <a:pt x="39347" y="106470"/>
                  </a:lnTo>
                  <a:lnTo>
                    <a:pt x="58893" y="106470"/>
                  </a:lnTo>
                  <a:lnTo>
                    <a:pt x="72732" y="105988"/>
                  </a:lnTo>
                  <a:lnTo>
                    <a:pt x="112289" y="88307"/>
                  </a:lnTo>
                  <a:lnTo>
                    <a:pt x="115728" y="72266"/>
                  </a:lnTo>
                  <a:lnTo>
                    <a:pt x="113462" y="59628"/>
                  </a:lnTo>
                  <a:lnTo>
                    <a:pt x="106663" y="50631"/>
                  </a:lnTo>
                  <a:lnTo>
                    <a:pt x="95331" y="45250"/>
                  </a:lnTo>
                  <a:lnTo>
                    <a:pt x="79467" y="43462"/>
                  </a:lnTo>
                  <a:lnTo>
                    <a:pt x="166323" y="43462"/>
                  </a:lnTo>
                  <a:lnTo>
                    <a:pt x="167517" y="46721"/>
                  </a:lnTo>
                  <a:lnTo>
                    <a:pt x="168963" y="60178"/>
                  </a:lnTo>
                  <a:lnTo>
                    <a:pt x="168051" y="71663"/>
                  </a:lnTo>
                  <a:lnTo>
                    <a:pt x="146658" y="108475"/>
                  </a:lnTo>
                  <a:lnTo>
                    <a:pt x="113928" y="123701"/>
                  </a:lnTo>
                  <a:lnTo>
                    <a:pt x="113928" y="124729"/>
                  </a:lnTo>
                  <a:lnTo>
                    <a:pt x="151648" y="136700"/>
                  </a:lnTo>
                  <a:lnTo>
                    <a:pt x="175413" y="171712"/>
                  </a:lnTo>
                  <a:lnTo>
                    <a:pt x="176422" y="183622"/>
                  </a:lnTo>
                  <a:lnTo>
                    <a:pt x="174738" y="200933"/>
                  </a:lnTo>
                  <a:lnTo>
                    <a:pt x="169703" y="216219"/>
                  </a:lnTo>
                  <a:lnTo>
                    <a:pt x="168203" y="218598"/>
                  </a:lnTo>
                  <a:close/>
                </a:path>
                <a:path w="176529" h="261620">
                  <a:moveTo>
                    <a:pt x="73552" y="261289"/>
                  </a:moveTo>
                  <a:lnTo>
                    <a:pt x="53452" y="260425"/>
                  </a:lnTo>
                  <a:lnTo>
                    <a:pt x="34461" y="257850"/>
                  </a:lnTo>
                  <a:lnTo>
                    <a:pt x="16627" y="253586"/>
                  </a:lnTo>
                  <a:lnTo>
                    <a:pt x="0" y="247659"/>
                  </a:lnTo>
                  <a:lnTo>
                    <a:pt x="0" y="201882"/>
                  </a:lnTo>
                  <a:lnTo>
                    <a:pt x="7562" y="205398"/>
                  </a:lnTo>
                  <a:lnTo>
                    <a:pt x="15559" y="208600"/>
                  </a:lnTo>
                  <a:lnTo>
                    <a:pt x="59170" y="218309"/>
                  </a:lnTo>
                  <a:lnTo>
                    <a:pt x="67894" y="218598"/>
                  </a:lnTo>
                  <a:lnTo>
                    <a:pt x="168203" y="218598"/>
                  </a:lnTo>
                  <a:lnTo>
                    <a:pt x="161341" y="229480"/>
                  </a:lnTo>
                  <a:lnTo>
                    <a:pt x="149675" y="240715"/>
                  </a:lnTo>
                  <a:lnTo>
                    <a:pt x="134924" y="249680"/>
                  </a:lnTo>
                  <a:lnTo>
                    <a:pt x="117303" y="256114"/>
                  </a:lnTo>
                  <a:lnTo>
                    <a:pt x="96838" y="259991"/>
                  </a:lnTo>
                  <a:lnTo>
                    <a:pt x="73552" y="261289"/>
                  </a:lnTo>
                  <a:close/>
                </a:path>
              </a:pathLst>
            </a:custGeom>
            <a:solidFill>
              <a:srgbClr val="FED531"/>
            </a:solidFill>
          </p:spPr>
          <p:txBody>
            <a:bodyPr wrap="square" lIns="0" tIns="0" rIns="0" bIns="0" rtlCol="0"/>
            <a:lstStyle/>
            <a:p>
              <a:endParaRPr/>
            </a:p>
          </p:txBody>
        </p:sp>
        <p:grpSp>
          <p:nvGrpSpPr>
            <p:cNvPr id="21" name="Group 20">
              <a:extLst>
                <a:ext uri="{FF2B5EF4-FFF2-40B4-BE49-F238E27FC236}">
                  <a16:creationId xmlns:a16="http://schemas.microsoft.com/office/drawing/2014/main" id="{BD8FE560-095F-4A8B-BEF7-AD2299276E9B}"/>
                </a:ext>
              </a:extLst>
            </p:cNvPr>
            <p:cNvGrpSpPr/>
            <p:nvPr/>
          </p:nvGrpSpPr>
          <p:grpSpPr>
            <a:xfrm>
              <a:off x="9325933" y="3240825"/>
              <a:ext cx="3753485" cy="5702138"/>
              <a:chOff x="9325933" y="3240825"/>
              <a:chExt cx="3753485" cy="5702138"/>
            </a:xfrm>
          </p:grpSpPr>
          <p:sp>
            <p:nvSpPr>
              <p:cNvPr id="9" name="object 9"/>
              <p:cNvSpPr txBox="1"/>
              <p:nvPr/>
            </p:nvSpPr>
            <p:spPr>
              <a:xfrm>
                <a:off x="9325933" y="3240825"/>
                <a:ext cx="3753485" cy="5702138"/>
              </a:xfrm>
              <a:prstGeom prst="rect">
                <a:avLst/>
              </a:prstGeom>
              <a:ln w="72923">
                <a:solidFill>
                  <a:srgbClr val="FED531"/>
                </a:solidFill>
              </a:ln>
            </p:spPr>
            <p:txBody>
              <a:bodyPr vert="horz" wrap="square" lIns="0" tIns="0" rIns="0" bIns="0" rtlCol="0">
                <a:spAutoFit/>
              </a:bodyPr>
              <a:lstStyle/>
              <a:p>
                <a:pPr>
                  <a:lnSpc>
                    <a:spcPct val="100000"/>
                  </a:lnSpc>
                  <a:spcBef>
                    <a:spcPts val="10"/>
                  </a:spcBef>
                </a:pPr>
                <a:endParaRPr sz="3950">
                  <a:latin typeface="Times New Roman"/>
                  <a:cs typeface="Times New Roman"/>
                </a:endParaRPr>
              </a:p>
              <a:p>
                <a:pPr marL="566420" marR="565785" algn="ctr">
                  <a:lnSpc>
                    <a:spcPts val="3900"/>
                  </a:lnSpc>
                </a:pPr>
                <a:endParaRPr lang="en-US" sz="3350" spc="245">
                  <a:solidFill>
                    <a:srgbClr val="FED531"/>
                  </a:solidFill>
                  <a:latin typeface="Tahoma"/>
                  <a:cs typeface="Tahoma"/>
                </a:endParaRPr>
              </a:p>
              <a:p>
                <a:pPr marL="566420" marR="565785" algn="ctr">
                  <a:lnSpc>
                    <a:spcPts val="3900"/>
                  </a:lnSpc>
                </a:pPr>
                <a:endParaRPr lang="en-US" sz="3350" spc="245">
                  <a:solidFill>
                    <a:srgbClr val="FED531"/>
                  </a:solidFill>
                  <a:latin typeface="Tahoma"/>
                  <a:cs typeface="Tahoma"/>
                </a:endParaRPr>
              </a:p>
              <a:p>
                <a:pPr marL="566420" marR="565785" algn="ctr">
                  <a:lnSpc>
                    <a:spcPts val="3900"/>
                  </a:lnSpc>
                </a:pPr>
                <a:endParaRPr lang="en-US" sz="3350" spc="245">
                  <a:solidFill>
                    <a:srgbClr val="FED531"/>
                  </a:solidFill>
                  <a:latin typeface="Tahoma"/>
                  <a:cs typeface="Tahoma"/>
                </a:endParaRPr>
              </a:p>
              <a:p>
                <a:pPr marL="566420" marR="565785" algn="ctr">
                  <a:lnSpc>
                    <a:spcPts val="3900"/>
                  </a:lnSpc>
                </a:pPr>
                <a:r>
                  <a:rPr lang="en-US" sz="3350" spc="245">
                    <a:solidFill>
                      <a:srgbClr val="FED531"/>
                    </a:solidFill>
                    <a:latin typeface="Tahoma"/>
                    <a:cs typeface="Tahoma"/>
                  </a:rPr>
                  <a:t>KINH NGHIỆM</a:t>
                </a:r>
                <a:endParaRPr sz="3350">
                  <a:latin typeface="Tahoma"/>
                  <a:cs typeface="Tahoma"/>
                </a:endParaRPr>
              </a:p>
              <a:p>
                <a:pPr marL="718185" marR="717550" algn="ctr">
                  <a:lnSpc>
                    <a:spcPct val="112799"/>
                  </a:lnSpc>
                  <a:spcBef>
                    <a:spcPts val="940"/>
                  </a:spcBef>
                </a:pPr>
                <a:r>
                  <a:rPr lang="en-US" sz="2400" spc="-90">
                    <a:solidFill>
                      <a:srgbClr val="FED531"/>
                    </a:solidFill>
                    <a:latin typeface="VNF-Futura" panose="02000503000000020004" pitchFamily="2" charset="0"/>
                    <a:cs typeface="Lucida Sans Unicode"/>
                  </a:rPr>
                  <a:t>Tổng hợp và rút ra những kinh nghiệm mà sinh viên có đ</a:t>
                </a:r>
                <a:r>
                  <a:rPr lang="vi-VN" sz="2400" spc="-90">
                    <a:solidFill>
                      <a:srgbClr val="FED531"/>
                    </a:solidFill>
                    <a:latin typeface="VNF-Futura" panose="02000503000000020004" pitchFamily="2" charset="0"/>
                    <a:cs typeface="Lucida Sans Unicode"/>
                  </a:rPr>
                  <a:t>ư</a:t>
                </a:r>
                <a:r>
                  <a:rPr lang="en-US" sz="2400" spc="-90">
                    <a:solidFill>
                      <a:srgbClr val="FED531"/>
                    </a:solidFill>
                    <a:latin typeface="VNF-Futura" panose="02000503000000020004" pitchFamily="2" charset="0"/>
                    <a:cs typeface="Lucida Sans Unicode"/>
                  </a:rPr>
                  <a:t>ợc trong quá trình rèn luyện sức khoẻ.</a:t>
                </a:r>
              </a:p>
            </p:txBody>
          </p:sp>
          <p:sp>
            <p:nvSpPr>
              <p:cNvPr id="15" name="object 15"/>
              <p:cNvSpPr/>
              <p:nvPr/>
            </p:nvSpPr>
            <p:spPr>
              <a:xfrm>
                <a:off x="10716131" y="3530629"/>
                <a:ext cx="988694" cy="988694"/>
              </a:xfrm>
              <a:custGeom>
                <a:avLst/>
                <a:gdLst/>
                <a:ahLst/>
                <a:cxnLst/>
                <a:rect l="l" t="t" r="r" b="b"/>
                <a:pathLst>
                  <a:path w="988695" h="988695">
                    <a:moveTo>
                      <a:pt x="494290" y="988580"/>
                    </a:moveTo>
                    <a:lnTo>
                      <a:pt x="446746" y="986314"/>
                    </a:lnTo>
                    <a:lnTo>
                      <a:pt x="400469" y="979653"/>
                    </a:lnTo>
                    <a:lnTo>
                      <a:pt x="355665" y="968808"/>
                    </a:lnTo>
                    <a:lnTo>
                      <a:pt x="312544" y="953985"/>
                    </a:lnTo>
                    <a:lnTo>
                      <a:pt x="271315" y="935394"/>
                    </a:lnTo>
                    <a:lnTo>
                      <a:pt x="232186" y="913244"/>
                    </a:lnTo>
                    <a:lnTo>
                      <a:pt x="195365" y="887742"/>
                    </a:lnTo>
                    <a:lnTo>
                      <a:pt x="161061" y="859098"/>
                    </a:lnTo>
                    <a:lnTo>
                      <a:pt x="129482" y="827519"/>
                    </a:lnTo>
                    <a:lnTo>
                      <a:pt x="100838" y="793215"/>
                    </a:lnTo>
                    <a:lnTo>
                      <a:pt x="75336" y="756394"/>
                    </a:lnTo>
                    <a:lnTo>
                      <a:pt x="53185" y="717265"/>
                    </a:lnTo>
                    <a:lnTo>
                      <a:pt x="34595" y="676035"/>
                    </a:lnTo>
                    <a:lnTo>
                      <a:pt x="19772" y="632915"/>
                    </a:lnTo>
                    <a:lnTo>
                      <a:pt x="8926" y="588111"/>
                    </a:lnTo>
                    <a:lnTo>
                      <a:pt x="2263" y="541766"/>
                    </a:lnTo>
                    <a:lnTo>
                      <a:pt x="0" y="494290"/>
                    </a:lnTo>
                    <a:lnTo>
                      <a:pt x="2266" y="446746"/>
                    </a:lnTo>
                    <a:lnTo>
                      <a:pt x="8926" y="400469"/>
                    </a:lnTo>
                    <a:lnTo>
                      <a:pt x="19772" y="355665"/>
                    </a:lnTo>
                    <a:lnTo>
                      <a:pt x="34595" y="312544"/>
                    </a:lnTo>
                    <a:lnTo>
                      <a:pt x="53185" y="271315"/>
                    </a:lnTo>
                    <a:lnTo>
                      <a:pt x="75336" y="232186"/>
                    </a:lnTo>
                    <a:lnTo>
                      <a:pt x="100838" y="195365"/>
                    </a:lnTo>
                    <a:lnTo>
                      <a:pt x="129482" y="161061"/>
                    </a:lnTo>
                    <a:lnTo>
                      <a:pt x="161061" y="129482"/>
                    </a:lnTo>
                    <a:lnTo>
                      <a:pt x="195365" y="100838"/>
                    </a:lnTo>
                    <a:lnTo>
                      <a:pt x="232186" y="75336"/>
                    </a:lnTo>
                    <a:lnTo>
                      <a:pt x="271315" y="53185"/>
                    </a:lnTo>
                    <a:lnTo>
                      <a:pt x="312544" y="34595"/>
                    </a:lnTo>
                    <a:lnTo>
                      <a:pt x="355665" y="19772"/>
                    </a:lnTo>
                    <a:lnTo>
                      <a:pt x="400469" y="8926"/>
                    </a:lnTo>
                    <a:lnTo>
                      <a:pt x="446746" y="2266"/>
                    </a:lnTo>
                    <a:lnTo>
                      <a:pt x="494290" y="0"/>
                    </a:lnTo>
                    <a:lnTo>
                      <a:pt x="541833" y="2266"/>
                    </a:lnTo>
                    <a:lnTo>
                      <a:pt x="588111" y="8926"/>
                    </a:lnTo>
                    <a:lnTo>
                      <a:pt x="632915" y="19772"/>
                    </a:lnTo>
                    <a:lnTo>
                      <a:pt x="660683" y="29317"/>
                    </a:lnTo>
                    <a:lnTo>
                      <a:pt x="494290" y="29317"/>
                    </a:lnTo>
                    <a:lnTo>
                      <a:pt x="446814" y="31722"/>
                    </a:lnTo>
                    <a:lnTo>
                      <a:pt x="400695" y="38780"/>
                    </a:lnTo>
                    <a:lnTo>
                      <a:pt x="356167" y="50255"/>
                    </a:lnTo>
                    <a:lnTo>
                      <a:pt x="313468" y="65913"/>
                    </a:lnTo>
                    <a:lnTo>
                      <a:pt x="272831" y="85516"/>
                    </a:lnTo>
                    <a:lnTo>
                      <a:pt x="234492" y="108831"/>
                    </a:lnTo>
                    <a:lnTo>
                      <a:pt x="198688" y="135622"/>
                    </a:lnTo>
                    <a:lnTo>
                      <a:pt x="165652" y="165652"/>
                    </a:lnTo>
                    <a:lnTo>
                      <a:pt x="135622" y="198688"/>
                    </a:lnTo>
                    <a:lnTo>
                      <a:pt x="108831" y="234492"/>
                    </a:lnTo>
                    <a:lnTo>
                      <a:pt x="85516" y="272831"/>
                    </a:lnTo>
                    <a:lnTo>
                      <a:pt x="65913" y="313468"/>
                    </a:lnTo>
                    <a:lnTo>
                      <a:pt x="50255" y="356167"/>
                    </a:lnTo>
                    <a:lnTo>
                      <a:pt x="38780" y="400695"/>
                    </a:lnTo>
                    <a:lnTo>
                      <a:pt x="31722" y="446814"/>
                    </a:lnTo>
                    <a:lnTo>
                      <a:pt x="29317" y="494290"/>
                    </a:lnTo>
                    <a:lnTo>
                      <a:pt x="31733" y="541833"/>
                    </a:lnTo>
                    <a:lnTo>
                      <a:pt x="38780" y="587885"/>
                    </a:lnTo>
                    <a:lnTo>
                      <a:pt x="50255" y="632412"/>
                    </a:lnTo>
                    <a:lnTo>
                      <a:pt x="65913" y="675112"/>
                    </a:lnTo>
                    <a:lnTo>
                      <a:pt x="85516" y="715749"/>
                    </a:lnTo>
                    <a:lnTo>
                      <a:pt x="108831" y="754087"/>
                    </a:lnTo>
                    <a:lnTo>
                      <a:pt x="135622" y="789892"/>
                    </a:lnTo>
                    <a:lnTo>
                      <a:pt x="165652" y="822927"/>
                    </a:lnTo>
                    <a:lnTo>
                      <a:pt x="198688" y="852958"/>
                    </a:lnTo>
                    <a:lnTo>
                      <a:pt x="234492" y="879748"/>
                    </a:lnTo>
                    <a:lnTo>
                      <a:pt x="272831" y="903063"/>
                    </a:lnTo>
                    <a:lnTo>
                      <a:pt x="313468" y="922667"/>
                    </a:lnTo>
                    <a:lnTo>
                      <a:pt x="356167" y="938324"/>
                    </a:lnTo>
                    <a:lnTo>
                      <a:pt x="400695" y="949800"/>
                    </a:lnTo>
                    <a:lnTo>
                      <a:pt x="446814" y="956857"/>
                    </a:lnTo>
                    <a:lnTo>
                      <a:pt x="494290" y="959262"/>
                    </a:lnTo>
                    <a:lnTo>
                      <a:pt x="660683" y="959262"/>
                    </a:lnTo>
                    <a:lnTo>
                      <a:pt x="632915" y="968808"/>
                    </a:lnTo>
                    <a:lnTo>
                      <a:pt x="588111" y="979653"/>
                    </a:lnTo>
                    <a:lnTo>
                      <a:pt x="541833" y="986314"/>
                    </a:lnTo>
                    <a:lnTo>
                      <a:pt x="494290" y="988580"/>
                    </a:lnTo>
                    <a:close/>
                  </a:path>
                  <a:path w="988695" h="988695">
                    <a:moveTo>
                      <a:pt x="494290" y="29317"/>
                    </a:moveTo>
                    <a:close/>
                  </a:path>
                  <a:path w="988695" h="988695">
                    <a:moveTo>
                      <a:pt x="660683" y="959262"/>
                    </a:moveTo>
                    <a:lnTo>
                      <a:pt x="494290" y="959262"/>
                    </a:lnTo>
                    <a:lnTo>
                      <a:pt x="541766" y="956857"/>
                    </a:lnTo>
                    <a:lnTo>
                      <a:pt x="587885" y="949800"/>
                    </a:lnTo>
                    <a:lnTo>
                      <a:pt x="632412" y="938324"/>
                    </a:lnTo>
                    <a:lnTo>
                      <a:pt x="675112" y="922667"/>
                    </a:lnTo>
                    <a:lnTo>
                      <a:pt x="715749" y="903063"/>
                    </a:lnTo>
                    <a:lnTo>
                      <a:pt x="754087" y="879748"/>
                    </a:lnTo>
                    <a:lnTo>
                      <a:pt x="789892" y="852958"/>
                    </a:lnTo>
                    <a:lnTo>
                      <a:pt x="822927" y="822927"/>
                    </a:lnTo>
                    <a:lnTo>
                      <a:pt x="852958" y="789892"/>
                    </a:lnTo>
                    <a:lnTo>
                      <a:pt x="879748" y="754087"/>
                    </a:lnTo>
                    <a:lnTo>
                      <a:pt x="903063" y="715749"/>
                    </a:lnTo>
                    <a:lnTo>
                      <a:pt x="922667" y="675112"/>
                    </a:lnTo>
                    <a:lnTo>
                      <a:pt x="938324" y="632412"/>
                    </a:lnTo>
                    <a:lnTo>
                      <a:pt x="949799" y="587885"/>
                    </a:lnTo>
                    <a:lnTo>
                      <a:pt x="956857" y="541766"/>
                    </a:lnTo>
                    <a:lnTo>
                      <a:pt x="959262" y="494290"/>
                    </a:lnTo>
                    <a:lnTo>
                      <a:pt x="956847" y="446746"/>
                    </a:lnTo>
                    <a:lnTo>
                      <a:pt x="949799" y="400695"/>
                    </a:lnTo>
                    <a:lnTo>
                      <a:pt x="938324" y="356167"/>
                    </a:lnTo>
                    <a:lnTo>
                      <a:pt x="922667" y="313468"/>
                    </a:lnTo>
                    <a:lnTo>
                      <a:pt x="903063" y="272831"/>
                    </a:lnTo>
                    <a:lnTo>
                      <a:pt x="879748" y="234492"/>
                    </a:lnTo>
                    <a:lnTo>
                      <a:pt x="852958" y="198688"/>
                    </a:lnTo>
                    <a:lnTo>
                      <a:pt x="822927" y="165652"/>
                    </a:lnTo>
                    <a:lnTo>
                      <a:pt x="789892" y="135622"/>
                    </a:lnTo>
                    <a:lnTo>
                      <a:pt x="754087" y="108831"/>
                    </a:lnTo>
                    <a:lnTo>
                      <a:pt x="715749" y="85516"/>
                    </a:lnTo>
                    <a:lnTo>
                      <a:pt x="675112" y="65913"/>
                    </a:lnTo>
                    <a:lnTo>
                      <a:pt x="632412" y="50255"/>
                    </a:lnTo>
                    <a:lnTo>
                      <a:pt x="587885" y="38780"/>
                    </a:lnTo>
                    <a:lnTo>
                      <a:pt x="541766" y="31722"/>
                    </a:lnTo>
                    <a:lnTo>
                      <a:pt x="494290" y="29317"/>
                    </a:lnTo>
                    <a:lnTo>
                      <a:pt x="660683" y="29317"/>
                    </a:lnTo>
                    <a:lnTo>
                      <a:pt x="717265" y="53185"/>
                    </a:lnTo>
                    <a:lnTo>
                      <a:pt x="756394" y="75336"/>
                    </a:lnTo>
                    <a:lnTo>
                      <a:pt x="793215" y="100838"/>
                    </a:lnTo>
                    <a:lnTo>
                      <a:pt x="827519" y="129482"/>
                    </a:lnTo>
                    <a:lnTo>
                      <a:pt x="859098" y="161061"/>
                    </a:lnTo>
                    <a:lnTo>
                      <a:pt x="887742" y="195365"/>
                    </a:lnTo>
                    <a:lnTo>
                      <a:pt x="913244" y="232186"/>
                    </a:lnTo>
                    <a:lnTo>
                      <a:pt x="935394" y="271315"/>
                    </a:lnTo>
                    <a:lnTo>
                      <a:pt x="953985" y="312544"/>
                    </a:lnTo>
                    <a:lnTo>
                      <a:pt x="968808" y="355665"/>
                    </a:lnTo>
                    <a:lnTo>
                      <a:pt x="979653" y="400469"/>
                    </a:lnTo>
                    <a:lnTo>
                      <a:pt x="986317" y="446814"/>
                    </a:lnTo>
                    <a:lnTo>
                      <a:pt x="988580" y="494290"/>
                    </a:lnTo>
                    <a:lnTo>
                      <a:pt x="986314" y="541833"/>
                    </a:lnTo>
                    <a:lnTo>
                      <a:pt x="979653" y="588111"/>
                    </a:lnTo>
                    <a:lnTo>
                      <a:pt x="968808" y="632915"/>
                    </a:lnTo>
                    <a:lnTo>
                      <a:pt x="953985" y="676035"/>
                    </a:lnTo>
                    <a:lnTo>
                      <a:pt x="935394" y="717265"/>
                    </a:lnTo>
                    <a:lnTo>
                      <a:pt x="913244" y="756394"/>
                    </a:lnTo>
                    <a:lnTo>
                      <a:pt x="887742" y="793215"/>
                    </a:lnTo>
                    <a:lnTo>
                      <a:pt x="859098" y="827519"/>
                    </a:lnTo>
                    <a:lnTo>
                      <a:pt x="827519" y="859098"/>
                    </a:lnTo>
                    <a:lnTo>
                      <a:pt x="793215" y="887742"/>
                    </a:lnTo>
                    <a:lnTo>
                      <a:pt x="756394" y="913244"/>
                    </a:lnTo>
                    <a:lnTo>
                      <a:pt x="717265" y="935394"/>
                    </a:lnTo>
                    <a:lnTo>
                      <a:pt x="676035" y="953985"/>
                    </a:lnTo>
                    <a:lnTo>
                      <a:pt x="660683" y="959262"/>
                    </a:lnTo>
                    <a:close/>
                  </a:path>
                </a:pathLst>
              </a:custGeom>
              <a:solidFill>
                <a:srgbClr val="FED531"/>
              </a:solidFill>
            </p:spPr>
            <p:txBody>
              <a:bodyPr wrap="square" lIns="0" tIns="0" rIns="0" bIns="0" rtlCol="0"/>
              <a:lstStyle/>
              <a:p>
                <a:endParaRPr/>
              </a:p>
            </p:txBody>
          </p:sp>
        </p:grpSp>
      </p:grpSp>
      <p:grpSp>
        <p:nvGrpSpPr>
          <p:cNvPr id="28" name="Group 27">
            <a:extLst>
              <a:ext uri="{FF2B5EF4-FFF2-40B4-BE49-F238E27FC236}">
                <a16:creationId xmlns:a16="http://schemas.microsoft.com/office/drawing/2014/main" id="{89D55930-2872-49A8-AB40-0FC3FCB90C4D}"/>
              </a:ext>
            </a:extLst>
          </p:cNvPr>
          <p:cNvGrpSpPr/>
          <p:nvPr/>
        </p:nvGrpSpPr>
        <p:grpSpPr>
          <a:xfrm>
            <a:off x="13477464" y="3201472"/>
            <a:ext cx="3753485" cy="5307863"/>
            <a:chOff x="13477464" y="3201472"/>
            <a:chExt cx="3753485" cy="5307863"/>
          </a:xfrm>
        </p:grpSpPr>
        <p:grpSp>
          <p:nvGrpSpPr>
            <p:cNvPr id="23" name="Group 22">
              <a:extLst>
                <a:ext uri="{FF2B5EF4-FFF2-40B4-BE49-F238E27FC236}">
                  <a16:creationId xmlns:a16="http://schemas.microsoft.com/office/drawing/2014/main" id="{FDC5CC05-06F7-4D78-8DF1-D5C27B602B72}"/>
                </a:ext>
              </a:extLst>
            </p:cNvPr>
            <p:cNvGrpSpPr/>
            <p:nvPr/>
          </p:nvGrpSpPr>
          <p:grpSpPr>
            <a:xfrm>
              <a:off x="13477464" y="3201472"/>
              <a:ext cx="3753485" cy="5307863"/>
              <a:chOff x="13477464" y="3201472"/>
              <a:chExt cx="3753485" cy="5307863"/>
            </a:xfrm>
          </p:grpSpPr>
          <p:sp>
            <p:nvSpPr>
              <p:cNvPr id="10" name="object 10"/>
              <p:cNvSpPr txBox="1"/>
              <p:nvPr/>
            </p:nvSpPr>
            <p:spPr>
              <a:xfrm>
                <a:off x="13477464" y="3201472"/>
                <a:ext cx="3753485" cy="5307863"/>
              </a:xfrm>
              <a:prstGeom prst="rect">
                <a:avLst/>
              </a:prstGeom>
              <a:ln w="72923">
                <a:solidFill>
                  <a:srgbClr val="FED531"/>
                </a:solidFill>
              </a:ln>
            </p:spPr>
            <p:txBody>
              <a:bodyPr vert="horz" wrap="square" lIns="0" tIns="0" rIns="0" bIns="0" rtlCol="0">
                <a:spAutoFit/>
              </a:bodyPr>
              <a:lstStyle/>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spcBef>
                    <a:spcPts val="10"/>
                  </a:spcBef>
                </a:pPr>
                <a:endParaRPr sz="3950">
                  <a:latin typeface="Times New Roman"/>
                  <a:cs typeface="Times New Roman"/>
                </a:endParaRPr>
              </a:p>
              <a:p>
                <a:pPr marL="681355" marR="680720" algn="ctr">
                  <a:lnSpc>
                    <a:spcPts val="3900"/>
                  </a:lnSpc>
                </a:pPr>
                <a:r>
                  <a:rPr lang="en-US" sz="3350" spc="240">
                    <a:solidFill>
                      <a:srgbClr val="FED531"/>
                    </a:solidFill>
                    <a:latin typeface="Tahoma"/>
                    <a:cs typeface="Tahoma"/>
                  </a:rPr>
                  <a:t>THỰC TRẠNG</a:t>
                </a:r>
                <a:endParaRPr sz="3350">
                  <a:latin typeface="Tahoma"/>
                  <a:cs typeface="Tahoma"/>
                </a:endParaRPr>
              </a:p>
              <a:p>
                <a:pPr marL="718185" marR="717550" algn="ctr">
                  <a:lnSpc>
                    <a:spcPct val="112799"/>
                  </a:lnSpc>
                  <a:spcBef>
                    <a:spcPts val="940"/>
                  </a:spcBef>
                </a:pPr>
                <a:r>
                  <a:rPr lang="en-US" sz="2400" spc="-90">
                    <a:solidFill>
                      <a:srgbClr val="FED531"/>
                    </a:solidFill>
                    <a:latin typeface="VNF-Futura" panose="02000503000000020004" pitchFamily="2" charset="0"/>
                    <a:cs typeface="Lucida Sans Unicode"/>
                  </a:rPr>
                  <a:t>Cho mọi ng</a:t>
                </a:r>
                <a:r>
                  <a:rPr lang="vi-VN" sz="2400" spc="-90">
                    <a:solidFill>
                      <a:srgbClr val="FED531"/>
                    </a:solidFill>
                    <a:latin typeface="VNF-Futura" panose="02000503000000020004" pitchFamily="2" charset="0"/>
                    <a:cs typeface="Lucida Sans Unicode"/>
                  </a:rPr>
                  <a:t>ư</a:t>
                </a:r>
                <a:r>
                  <a:rPr lang="en-US" sz="2400" spc="-90">
                    <a:solidFill>
                      <a:srgbClr val="FED531"/>
                    </a:solidFill>
                    <a:latin typeface="VNF-Futura" panose="02000503000000020004" pitchFamily="2" charset="0"/>
                    <a:cs typeface="Lucida Sans Unicode"/>
                  </a:rPr>
                  <a:t>ời thấy đ</a:t>
                </a:r>
                <a:r>
                  <a:rPr lang="vi-VN" sz="2400" spc="-90">
                    <a:solidFill>
                      <a:srgbClr val="FED531"/>
                    </a:solidFill>
                    <a:latin typeface="VNF-Futura" panose="02000503000000020004" pitchFamily="2" charset="0"/>
                    <a:cs typeface="Lucida Sans Unicode"/>
                  </a:rPr>
                  <a:t>ư</a:t>
                </a:r>
                <a:r>
                  <a:rPr lang="en-US" sz="2400" spc="-90">
                    <a:solidFill>
                      <a:srgbClr val="FED531"/>
                    </a:solidFill>
                    <a:latin typeface="VNF-Futura" panose="02000503000000020004" pitchFamily="2" charset="0"/>
                    <a:cs typeface="Lucida Sans Unicode"/>
                  </a:rPr>
                  <a:t>ợc thực trạng rèn luyện sức khoẻ ở sinh viên hiện nay.</a:t>
                </a:r>
                <a:endParaRPr sz="2400">
                  <a:latin typeface="VNF-Futura" panose="02000503000000020004" pitchFamily="2" charset="0"/>
                  <a:cs typeface="Lucida Sans Unicode"/>
                </a:endParaRPr>
              </a:p>
            </p:txBody>
          </p:sp>
          <p:sp>
            <p:nvSpPr>
              <p:cNvPr id="17" name="object 17"/>
              <p:cNvSpPr/>
              <p:nvPr/>
            </p:nvSpPr>
            <p:spPr>
              <a:xfrm>
                <a:off x="14853818" y="3530629"/>
                <a:ext cx="988694" cy="988694"/>
              </a:xfrm>
              <a:custGeom>
                <a:avLst/>
                <a:gdLst/>
                <a:ahLst/>
                <a:cxnLst/>
                <a:rect l="l" t="t" r="r" b="b"/>
                <a:pathLst>
                  <a:path w="988694" h="988695">
                    <a:moveTo>
                      <a:pt x="494290" y="988580"/>
                    </a:moveTo>
                    <a:lnTo>
                      <a:pt x="446746" y="986314"/>
                    </a:lnTo>
                    <a:lnTo>
                      <a:pt x="400469" y="979653"/>
                    </a:lnTo>
                    <a:lnTo>
                      <a:pt x="355665" y="968808"/>
                    </a:lnTo>
                    <a:lnTo>
                      <a:pt x="312544" y="953985"/>
                    </a:lnTo>
                    <a:lnTo>
                      <a:pt x="271315" y="935394"/>
                    </a:lnTo>
                    <a:lnTo>
                      <a:pt x="232186" y="913244"/>
                    </a:lnTo>
                    <a:lnTo>
                      <a:pt x="195365" y="887742"/>
                    </a:lnTo>
                    <a:lnTo>
                      <a:pt x="161061" y="859098"/>
                    </a:lnTo>
                    <a:lnTo>
                      <a:pt x="129482" y="827519"/>
                    </a:lnTo>
                    <a:lnTo>
                      <a:pt x="100838" y="793215"/>
                    </a:lnTo>
                    <a:lnTo>
                      <a:pt x="75336" y="756394"/>
                    </a:lnTo>
                    <a:lnTo>
                      <a:pt x="53185" y="717265"/>
                    </a:lnTo>
                    <a:lnTo>
                      <a:pt x="34595" y="676035"/>
                    </a:lnTo>
                    <a:lnTo>
                      <a:pt x="19772" y="632915"/>
                    </a:lnTo>
                    <a:lnTo>
                      <a:pt x="8926" y="588111"/>
                    </a:lnTo>
                    <a:lnTo>
                      <a:pt x="2263" y="541766"/>
                    </a:lnTo>
                    <a:lnTo>
                      <a:pt x="0" y="494290"/>
                    </a:lnTo>
                    <a:lnTo>
                      <a:pt x="2266" y="446746"/>
                    </a:lnTo>
                    <a:lnTo>
                      <a:pt x="8926" y="400469"/>
                    </a:lnTo>
                    <a:lnTo>
                      <a:pt x="19772" y="355665"/>
                    </a:lnTo>
                    <a:lnTo>
                      <a:pt x="34595" y="312544"/>
                    </a:lnTo>
                    <a:lnTo>
                      <a:pt x="53185" y="271315"/>
                    </a:lnTo>
                    <a:lnTo>
                      <a:pt x="75336" y="232186"/>
                    </a:lnTo>
                    <a:lnTo>
                      <a:pt x="100838" y="195365"/>
                    </a:lnTo>
                    <a:lnTo>
                      <a:pt x="129482" y="161061"/>
                    </a:lnTo>
                    <a:lnTo>
                      <a:pt x="161061" y="129482"/>
                    </a:lnTo>
                    <a:lnTo>
                      <a:pt x="195365" y="100838"/>
                    </a:lnTo>
                    <a:lnTo>
                      <a:pt x="232186" y="75336"/>
                    </a:lnTo>
                    <a:lnTo>
                      <a:pt x="271315" y="53185"/>
                    </a:lnTo>
                    <a:lnTo>
                      <a:pt x="312544" y="34595"/>
                    </a:lnTo>
                    <a:lnTo>
                      <a:pt x="355665" y="19772"/>
                    </a:lnTo>
                    <a:lnTo>
                      <a:pt x="400469" y="8926"/>
                    </a:lnTo>
                    <a:lnTo>
                      <a:pt x="446746" y="2266"/>
                    </a:lnTo>
                    <a:lnTo>
                      <a:pt x="494290" y="0"/>
                    </a:lnTo>
                    <a:lnTo>
                      <a:pt x="541833" y="2266"/>
                    </a:lnTo>
                    <a:lnTo>
                      <a:pt x="588111" y="8926"/>
                    </a:lnTo>
                    <a:lnTo>
                      <a:pt x="632915" y="19772"/>
                    </a:lnTo>
                    <a:lnTo>
                      <a:pt x="660683" y="29317"/>
                    </a:lnTo>
                    <a:lnTo>
                      <a:pt x="494290" y="29317"/>
                    </a:lnTo>
                    <a:lnTo>
                      <a:pt x="446814" y="31722"/>
                    </a:lnTo>
                    <a:lnTo>
                      <a:pt x="400695" y="38780"/>
                    </a:lnTo>
                    <a:lnTo>
                      <a:pt x="356167" y="50255"/>
                    </a:lnTo>
                    <a:lnTo>
                      <a:pt x="313468" y="65913"/>
                    </a:lnTo>
                    <a:lnTo>
                      <a:pt x="272831" y="85516"/>
                    </a:lnTo>
                    <a:lnTo>
                      <a:pt x="234492" y="108831"/>
                    </a:lnTo>
                    <a:lnTo>
                      <a:pt x="198688" y="135622"/>
                    </a:lnTo>
                    <a:lnTo>
                      <a:pt x="165652" y="165652"/>
                    </a:lnTo>
                    <a:lnTo>
                      <a:pt x="135622" y="198688"/>
                    </a:lnTo>
                    <a:lnTo>
                      <a:pt x="108831" y="234492"/>
                    </a:lnTo>
                    <a:lnTo>
                      <a:pt x="85516" y="272831"/>
                    </a:lnTo>
                    <a:lnTo>
                      <a:pt x="65913" y="313468"/>
                    </a:lnTo>
                    <a:lnTo>
                      <a:pt x="50255" y="356167"/>
                    </a:lnTo>
                    <a:lnTo>
                      <a:pt x="38780" y="400695"/>
                    </a:lnTo>
                    <a:lnTo>
                      <a:pt x="31722" y="446814"/>
                    </a:lnTo>
                    <a:lnTo>
                      <a:pt x="29317" y="494290"/>
                    </a:lnTo>
                    <a:lnTo>
                      <a:pt x="31733" y="541833"/>
                    </a:lnTo>
                    <a:lnTo>
                      <a:pt x="38780" y="587885"/>
                    </a:lnTo>
                    <a:lnTo>
                      <a:pt x="50255" y="632412"/>
                    </a:lnTo>
                    <a:lnTo>
                      <a:pt x="65913" y="675112"/>
                    </a:lnTo>
                    <a:lnTo>
                      <a:pt x="85516" y="715749"/>
                    </a:lnTo>
                    <a:lnTo>
                      <a:pt x="108831" y="754087"/>
                    </a:lnTo>
                    <a:lnTo>
                      <a:pt x="135622" y="789892"/>
                    </a:lnTo>
                    <a:lnTo>
                      <a:pt x="165652" y="822927"/>
                    </a:lnTo>
                    <a:lnTo>
                      <a:pt x="198688" y="852958"/>
                    </a:lnTo>
                    <a:lnTo>
                      <a:pt x="234492" y="879748"/>
                    </a:lnTo>
                    <a:lnTo>
                      <a:pt x="272831" y="903063"/>
                    </a:lnTo>
                    <a:lnTo>
                      <a:pt x="313468" y="922667"/>
                    </a:lnTo>
                    <a:lnTo>
                      <a:pt x="356167" y="938324"/>
                    </a:lnTo>
                    <a:lnTo>
                      <a:pt x="400695" y="949800"/>
                    </a:lnTo>
                    <a:lnTo>
                      <a:pt x="446814" y="956857"/>
                    </a:lnTo>
                    <a:lnTo>
                      <a:pt x="494290" y="959262"/>
                    </a:lnTo>
                    <a:lnTo>
                      <a:pt x="660683" y="959262"/>
                    </a:lnTo>
                    <a:lnTo>
                      <a:pt x="632915" y="968808"/>
                    </a:lnTo>
                    <a:lnTo>
                      <a:pt x="588111" y="979653"/>
                    </a:lnTo>
                    <a:lnTo>
                      <a:pt x="541833" y="986314"/>
                    </a:lnTo>
                    <a:lnTo>
                      <a:pt x="494290" y="988580"/>
                    </a:lnTo>
                    <a:close/>
                  </a:path>
                  <a:path w="988694" h="988695">
                    <a:moveTo>
                      <a:pt x="494290" y="29317"/>
                    </a:moveTo>
                    <a:close/>
                  </a:path>
                  <a:path w="988694" h="988695">
                    <a:moveTo>
                      <a:pt x="660683" y="959262"/>
                    </a:moveTo>
                    <a:lnTo>
                      <a:pt x="494290" y="959262"/>
                    </a:lnTo>
                    <a:lnTo>
                      <a:pt x="541766" y="956857"/>
                    </a:lnTo>
                    <a:lnTo>
                      <a:pt x="587885" y="949800"/>
                    </a:lnTo>
                    <a:lnTo>
                      <a:pt x="632412" y="938324"/>
                    </a:lnTo>
                    <a:lnTo>
                      <a:pt x="675112" y="922667"/>
                    </a:lnTo>
                    <a:lnTo>
                      <a:pt x="715749" y="903063"/>
                    </a:lnTo>
                    <a:lnTo>
                      <a:pt x="754087" y="879748"/>
                    </a:lnTo>
                    <a:lnTo>
                      <a:pt x="789892" y="852958"/>
                    </a:lnTo>
                    <a:lnTo>
                      <a:pt x="822927" y="822927"/>
                    </a:lnTo>
                    <a:lnTo>
                      <a:pt x="852958" y="789892"/>
                    </a:lnTo>
                    <a:lnTo>
                      <a:pt x="879748" y="754087"/>
                    </a:lnTo>
                    <a:lnTo>
                      <a:pt x="903063" y="715749"/>
                    </a:lnTo>
                    <a:lnTo>
                      <a:pt x="922667" y="675112"/>
                    </a:lnTo>
                    <a:lnTo>
                      <a:pt x="938324" y="632412"/>
                    </a:lnTo>
                    <a:lnTo>
                      <a:pt x="949799" y="587885"/>
                    </a:lnTo>
                    <a:lnTo>
                      <a:pt x="956857" y="541766"/>
                    </a:lnTo>
                    <a:lnTo>
                      <a:pt x="959262" y="494290"/>
                    </a:lnTo>
                    <a:lnTo>
                      <a:pt x="956847" y="446746"/>
                    </a:lnTo>
                    <a:lnTo>
                      <a:pt x="949799" y="400695"/>
                    </a:lnTo>
                    <a:lnTo>
                      <a:pt x="938324" y="356167"/>
                    </a:lnTo>
                    <a:lnTo>
                      <a:pt x="922667" y="313468"/>
                    </a:lnTo>
                    <a:lnTo>
                      <a:pt x="903063" y="272831"/>
                    </a:lnTo>
                    <a:lnTo>
                      <a:pt x="879748" y="234492"/>
                    </a:lnTo>
                    <a:lnTo>
                      <a:pt x="852958" y="198688"/>
                    </a:lnTo>
                    <a:lnTo>
                      <a:pt x="822927" y="165652"/>
                    </a:lnTo>
                    <a:lnTo>
                      <a:pt x="789892" y="135622"/>
                    </a:lnTo>
                    <a:lnTo>
                      <a:pt x="754087" y="108831"/>
                    </a:lnTo>
                    <a:lnTo>
                      <a:pt x="715749" y="85516"/>
                    </a:lnTo>
                    <a:lnTo>
                      <a:pt x="675112" y="65913"/>
                    </a:lnTo>
                    <a:lnTo>
                      <a:pt x="632412" y="50255"/>
                    </a:lnTo>
                    <a:lnTo>
                      <a:pt x="587885" y="38780"/>
                    </a:lnTo>
                    <a:lnTo>
                      <a:pt x="541766" y="31722"/>
                    </a:lnTo>
                    <a:lnTo>
                      <a:pt x="494290" y="29317"/>
                    </a:lnTo>
                    <a:lnTo>
                      <a:pt x="660683" y="29317"/>
                    </a:lnTo>
                    <a:lnTo>
                      <a:pt x="717265" y="53185"/>
                    </a:lnTo>
                    <a:lnTo>
                      <a:pt x="756394" y="75336"/>
                    </a:lnTo>
                    <a:lnTo>
                      <a:pt x="793215" y="100838"/>
                    </a:lnTo>
                    <a:lnTo>
                      <a:pt x="827519" y="129482"/>
                    </a:lnTo>
                    <a:lnTo>
                      <a:pt x="859098" y="161061"/>
                    </a:lnTo>
                    <a:lnTo>
                      <a:pt x="887742" y="195365"/>
                    </a:lnTo>
                    <a:lnTo>
                      <a:pt x="913244" y="232186"/>
                    </a:lnTo>
                    <a:lnTo>
                      <a:pt x="935394" y="271315"/>
                    </a:lnTo>
                    <a:lnTo>
                      <a:pt x="953985" y="312544"/>
                    </a:lnTo>
                    <a:lnTo>
                      <a:pt x="968808" y="355665"/>
                    </a:lnTo>
                    <a:lnTo>
                      <a:pt x="979653" y="400469"/>
                    </a:lnTo>
                    <a:lnTo>
                      <a:pt x="986317" y="446814"/>
                    </a:lnTo>
                    <a:lnTo>
                      <a:pt x="988580" y="494290"/>
                    </a:lnTo>
                    <a:lnTo>
                      <a:pt x="986314" y="541833"/>
                    </a:lnTo>
                    <a:lnTo>
                      <a:pt x="979653" y="588111"/>
                    </a:lnTo>
                    <a:lnTo>
                      <a:pt x="968808" y="632915"/>
                    </a:lnTo>
                    <a:lnTo>
                      <a:pt x="953985" y="676035"/>
                    </a:lnTo>
                    <a:lnTo>
                      <a:pt x="935394" y="717265"/>
                    </a:lnTo>
                    <a:lnTo>
                      <a:pt x="913244" y="756394"/>
                    </a:lnTo>
                    <a:lnTo>
                      <a:pt x="887742" y="793215"/>
                    </a:lnTo>
                    <a:lnTo>
                      <a:pt x="859098" y="827519"/>
                    </a:lnTo>
                    <a:lnTo>
                      <a:pt x="827519" y="859098"/>
                    </a:lnTo>
                    <a:lnTo>
                      <a:pt x="793215" y="887742"/>
                    </a:lnTo>
                    <a:lnTo>
                      <a:pt x="756394" y="913244"/>
                    </a:lnTo>
                    <a:lnTo>
                      <a:pt x="717265" y="935394"/>
                    </a:lnTo>
                    <a:lnTo>
                      <a:pt x="676035" y="953985"/>
                    </a:lnTo>
                    <a:lnTo>
                      <a:pt x="660683" y="959262"/>
                    </a:lnTo>
                    <a:close/>
                  </a:path>
                </a:pathLst>
              </a:custGeom>
              <a:solidFill>
                <a:srgbClr val="FED531"/>
              </a:solidFill>
            </p:spPr>
            <p:txBody>
              <a:bodyPr wrap="square" lIns="0" tIns="0" rIns="0" bIns="0" rtlCol="0"/>
              <a:lstStyle/>
              <a:p>
                <a:endParaRPr/>
              </a:p>
            </p:txBody>
          </p:sp>
        </p:grpSp>
        <p:sp>
          <p:nvSpPr>
            <p:cNvPr id="18" name="object 18"/>
            <p:cNvSpPr/>
            <p:nvPr/>
          </p:nvSpPr>
          <p:spPr>
            <a:xfrm>
              <a:off x="15252696" y="3902247"/>
              <a:ext cx="191770" cy="254635"/>
            </a:xfrm>
            <a:custGeom>
              <a:avLst/>
              <a:gdLst/>
              <a:ahLst/>
              <a:cxnLst/>
              <a:rect l="l" t="t" r="r" b="b"/>
              <a:pathLst>
                <a:path w="191769" h="254635">
                  <a:moveTo>
                    <a:pt x="191595" y="201625"/>
                  </a:moveTo>
                  <a:lnTo>
                    <a:pt x="0" y="201625"/>
                  </a:lnTo>
                  <a:lnTo>
                    <a:pt x="0" y="164334"/>
                  </a:lnTo>
                  <a:lnTo>
                    <a:pt x="111613" y="0"/>
                  </a:lnTo>
                  <a:lnTo>
                    <a:pt x="160991" y="0"/>
                  </a:lnTo>
                  <a:lnTo>
                    <a:pt x="160991" y="61464"/>
                  </a:lnTo>
                  <a:lnTo>
                    <a:pt x="109042" y="61464"/>
                  </a:lnTo>
                  <a:lnTo>
                    <a:pt x="105618" y="68553"/>
                  </a:lnTo>
                  <a:lnTo>
                    <a:pt x="101905" y="75545"/>
                  </a:lnTo>
                  <a:lnTo>
                    <a:pt x="97903" y="82440"/>
                  </a:lnTo>
                  <a:lnTo>
                    <a:pt x="93611" y="89239"/>
                  </a:lnTo>
                  <a:lnTo>
                    <a:pt x="47063" y="159705"/>
                  </a:lnTo>
                  <a:lnTo>
                    <a:pt x="108270" y="159705"/>
                  </a:lnTo>
                  <a:lnTo>
                    <a:pt x="108270" y="159962"/>
                  </a:lnTo>
                  <a:lnTo>
                    <a:pt x="191595" y="159962"/>
                  </a:lnTo>
                  <a:lnTo>
                    <a:pt x="191595" y="201625"/>
                  </a:lnTo>
                  <a:close/>
                </a:path>
                <a:path w="191769" h="254635">
                  <a:moveTo>
                    <a:pt x="191595" y="159962"/>
                  </a:moveTo>
                  <a:lnTo>
                    <a:pt x="108270" y="159962"/>
                  </a:lnTo>
                  <a:lnTo>
                    <a:pt x="108318" y="110733"/>
                  </a:lnTo>
                  <a:lnTo>
                    <a:pt x="109556" y="71751"/>
                  </a:lnTo>
                  <a:lnTo>
                    <a:pt x="110328" y="61464"/>
                  </a:lnTo>
                  <a:lnTo>
                    <a:pt x="160991" y="61464"/>
                  </a:lnTo>
                  <a:lnTo>
                    <a:pt x="160991" y="159962"/>
                  </a:lnTo>
                  <a:lnTo>
                    <a:pt x="191595" y="159962"/>
                  </a:lnTo>
                  <a:close/>
                </a:path>
                <a:path w="191769" h="254635">
                  <a:moveTo>
                    <a:pt x="160991" y="254346"/>
                  </a:moveTo>
                  <a:lnTo>
                    <a:pt x="108527" y="254346"/>
                  </a:lnTo>
                  <a:lnTo>
                    <a:pt x="108527" y="201625"/>
                  </a:lnTo>
                  <a:lnTo>
                    <a:pt x="160991" y="201625"/>
                  </a:lnTo>
                  <a:lnTo>
                    <a:pt x="160991" y="254346"/>
                  </a:lnTo>
                  <a:close/>
                </a:path>
              </a:pathLst>
            </a:custGeom>
            <a:solidFill>
              <a:srgbClr val="FED531"/>
            </a:solidFill>
          </p:spPr>
          <p:txBody>
            <a:bodyPr wrap="square" lIns="0" tIns="0" rIns="0" bIns="0" rtlCol="0"/>
            <a:lstStyle/>
            <a:p>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additive="base">
                                        <p:cTn id="13" dur="500" fill="hold"/>
                                        <p:tgtEl>
                                          <p:spTgt spid="25"/>
                                        </p:tgtEl>
                                        <p:attrNameLst>
                                          <p:attrName>ppt_x</p:attrName>
                                        </p:attrNameLst>
                                      </p:cBhvr>
                                      <p:tavLst>
                                        <p:tav tm="0">
                                          <p:val>
                                            <p:strVal val="#ppt_x"/>
                                          </p:val>
                                        </p:tav>
                                        <p:tav tm="100000">
                                          <p:val>
                                            <p:strVal val="#ppt_x"/>
                                          </p:val>
                                        </p:tav>
                                      </p:tavLst>
                                    </p:anim>
                                    <p:anim calcmode="lin" valueType="num">
                                      <p:cBhvr additive="base">
                                        <p:cTn id="14"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ppt_x"/>
                                          </p:val>
                                        </p:tav>
                                        <p:tav tm="100000">
                                          <p:val>
                                            <p:strVal val="#ppt_x"/>
                                          </p:val>
                                        </p:tav>
                                      </p:tavLst>
                                    </p:anim>
                                    <p:anim calcmode="lin" valueType="num">
                                      <p:cBhvr additive="base">
                                        <p:cTn id="20"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additive="base">
                                        <p:cTn id="25" dur="500" fill="hold"/>
                                        <p:tgtEl>
                                          <p:spTgt spid="28"/>
                                        </p:tgtEl>
                                        <p:attrNameLst>
                                          <p:attrName>ppt_x</p:attrName>
                                        </p:attrNameLst>
                                      </p:cBhvr>
                                      <p:tavLst>
                                        <p:tav tm="0">
                                          <p:val>
                                            <p:strVal val="#ppt_x"/>
                                          </p:val>
                                        </p:tav>
                                        <p:tav tm="100000">
                                          <p:val>
                                            <p:strVal val="#ppt_x"/>
                                          </p:val>
                                        </p:tav>
                                      </p:tavLst>
                                    </p:anim>
                                    <p:anim calcmode="lin" valueType="num">
                                      <p:cBhvr additive="base">
                                        <p:cTn id="26"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FED531"/>
          </a:solidFill>
        </p:spPr>
        <p:txBody>
          <a:bodyPr wrap="square" lIns="0" tIns="0" rIns="0" bIns="0" rtlCol="0"/>
          <a:lstStyle/>
          <a:p>
            <a:endParaRPr/>
          </a:p>
        </p:txBody>
      </p:sp>
      <p:sp>
        <p:nvSpPr>
          <p:cNvPr id="3" name="object 3"/>
          <p:cNvSpPr/>
          <p:nvPr/>
        </p:nvSpPr>
        <p:spPr>
          <a:xfrm>
            <a:off x="0" y="9543419"/>
            <a:ext cx="18288000" cy="743585"/>
          </a:xfrm>
          <a:custGeom>
            <a:avLst/>
            <a:gdLst/>
            <a:ahLst/>
            <a:cxnLst/>
            <a:rect l="l" t="t" r="r" b="b"/>
            <a:pathLst>
              <a:path w="18288000" h="743584">
                <a:moveTo>
                  <a:pt x="0" y="743580"/>
                </a:moveTo>
                <a:lnTo>
                  <a:pt x="18287999" y="743580"/>
                </a:lnTo>
                <a:lnTo>
                  <a:pt x="18287999" y="0"/>
                </a:lnTo>
                <a:lnTo>
                  <a:pt x="0" y="0"/>
                </a:lnTo>
                <a:lnTo>
                  <a:pt x="0" y="743580"/>
                </a:lnTo>
                <a:close/>
              </a:path>
            </a:pathLst>
          </a:custGeom>
          <a:solidFill>
            <a:srgbClr val="2D2E2B"/>
          </a:solidFill>
        </p:spPr>
        <p:txBody>
          <a:bodyPr wrap="square" lIns="0" tIns="0" rIns="0" bIns="0" rtlCol="0"/>
          <a:lstStyle/>
          <a:p>
            <a:endParaRPr/>
          </a:p>
        </p:txBody>
      </p:sp>
      <p:sp>
        <p:nvSpPr>
          <p:cNvPr id="4" name="object 4"/>
          <p:cNvSpPr txBox="1"/>
          <p:nvPr/>
        </p:nvSpPr>
        <p:spPr>
          <a:xfrm>
            <a:off x="15011400" y="9802573"/>
            <a:ext cx="2941501" cy="259045"/>
          </a:xfrm>
          <a:prstGeom prst="rect">
            <a:avLst/>
          </a:prstGeom>
        </p:spPr>
        <p:txBody>
          <a:bodyPr vert="horz" wrap="square" lIns="0" tIns="12700" rIns="0" bIns="0" rtlCol="0">
            <a:spAutoFit/>
          </a:bodyPr>
          <a:lstStyle/>
          <a:p>
            <a:pPr marL="12700">
              <a:lnSpc>
                <a:spcPct val="100000"/>
              </a:lnSpc>
              <a:spcBef>
                <a:spcPts val="100"/>
              </a:spcBef>
            </a:pPr>
            <a:r>
              <a:rPr lang="en-US" sz="1600" spc="5">
                <a:solidFill>
                  <a:srgbClr val="FED531"/>
                </a:solidFill>
                <a:latin typeface="Georgia" panose="02040502050405020303" pitchFamily="18" charset="0"/>
                <a:cs typeface="Georgia"/>
              </a:rPr>
              <a:t>GIẢNG VIÊN: THÁI HUY TÂN</a:t>
            </a:r>
            <a:endParaRPr sz="1600">
              <a:latin typeface="Georgia" panose="02040502050405020303" pitchFamily="18" charset="0"/>
              <a:cs typeface="Georgia"/>
            </a:endParaRPr>
          </a:p>
        </p:txBody>
      </p:sp>
      <p:sp>
        <p:nvSpPr>
          <p:cNvPr id="5" name="object 5"/>
          <p:cNvSpPr/>
          <p:nvPr/>
        </p:nvSpPr>
        <p:spPr>
          <a:xfrm>
            <a:off x="16719041" y="1197479"/>
            <a:ext cx="369570" cy="332105"/>
          </a:xfrm>
          <a:custGeom>
            <a:avLst/>
            <a:gdLst/>
            <a:ahLst/>
            <a:cxnLst/>
            <a:rect l="l" t="t" r="r" b="b"/>
            <a:pathLst>
              <a:path w="369569" h="332105">
                <a:moveTo>
                  <a:pt x="323799" y="331854"/>
                </a:moveTo>
                <a:lnTo>
                  <a:pt x="317270" y="331854"/>
                </a:lnTo>
                <a:lnTo>
                  <a:pt x="302172" y="329610"/>
                </a:lnTo>
                <a:lnTo>
                  <a:pt x="288440" y="323148"/>
                </a:lnTo>
                <a:lnTo>
                  <a:pt x="277031" y="312874"/>
                </a:lnTo>
                <a:lnTo>
                  <a:pt x="268904" y="299195"/>
                </a:lnTo>
                <a:lnTo>
                  <a:pt x="237128" y="241090"/>
                </a:lnTo>
                <a:lnTo>
                  <a:pt x="196987" y="194658"/>
                </a:lnTo>
                <a:lnTo>
                  <a:pt x="153271" y="158891"/>
                </a:lnTo>
                <a:lnTo>
                  <a:pt x="110771" y="132782"/>
                </a:lnTo>
                <a:lnTo>
                  <a:pt x="74277" y="115325"/>
                </a:lnTo>
                <a:lnTo>
                  <a:pt x="38465" y="102336"/>
                </a:lnTo>
                <a:lnTo>
                  <a:pt x="19851" y="93254"/>
                </a:lnTo>
                <a:lnTo>
                  <a:pt x="6633" y="78243"/>
                </a:lnTo>
                <a:lnTo>
                  <a:pt x="0" y="59348"/>
                </a:lnTo>
                <a:lnTo>
                  <a:pt x="1138" y="38614"/>
                </a:lnTo>
                <a:lnTo>
                  <a:pt x="10218" y="19941"/>
                </a:lnTo>
                <a:lnTo>
                  <a:pt x="25231" y="6669"/>
                </a:lnTo>
                <a:lnTo>
                  <a:pt x="44118" y="0"/>
                </a:lnTo>
                <a:lnTo>
                  <a:pt x="64822" y="1137"/>
                </a:lnTo>
                <a:lnTo>
                  <a:pt x="128846" y="24922"/>
                </a:lnTo>
                <a:lnTo>
                  <a:pt x="167367" y="44318"/>
                </a:lnTo>
                <a:lnTo>
                  <a:pt x="209913" y="70656"/>
                </a:lnTo>
                <a:lnTo>
                  <a:pt x="253748" y="104658"/>
                </a:lnTo>
                <a:lnTo>
                  <a:pt x="296133" y="147050"/>
                </a:lnTo>
                <a:lnTo>
                  <a:pt x="334332" y="198557"/>
                </a:lnTo>
                <a:lnTo>
                  <a:pt x="365605" y="259901"/>
                </a:lnTo>
                <a:lnTo>
                  <a:pt x="369436" y="280311"/>
                </a:lnTo>
                <a:lnTo>
                  <a:pt x="365305" y="299927"/>
                </a:lnTo>
                <a:lnTo>
                  <a:pt x="354136" y="316556"/>
                </a:lnTo>
                <a:lnTo>
                  <a:pt x="336855" y="328005"/>
                </a:lnTo>
                <a:lnTo>
                  <a:pt x="330435" y="330620"/>
                </a:lnTo>
                <a:lnTo>
                  <a:pt x="323799" y="331854"/>
                </a:lnTo>
                <a:close/>
              </a:path>
            </a:pathLst>
          </a:custGeom>
          <a:solidFill>
            <a:srgbClr val="2D2E2B"/>
          </a:solidFill>
        </p:spPr>
        <p:txBody>
          <a:bodyPr wrap="square" lIns="0" tIns="0" rIns="0" bIns="0" rtlCol="0"/>
          <a:lstStyle/>
          <a:p>
            <a:endParaRPr/>
          </a:p>
        </p:txBody>
      </p:sp>
      <p:sp>
        <p:nvSpPr>
          <p:cNvPr id="6" name="object 6"/>
          <p:cNvSpPr/>
          <p:nvPr/>
        </p:nvSpPr>
        <p:spPr>
          <a:xfrm>
            <a:off x="16096099" y="1029033"/>
            <a:ext cx="1162050" cy="1689100"/>
          </a:xfrm>
          <a:custGeom>
            <a:avLst/>
            <a:gdLst/>
            <a:ahLst/>
            <a:cxnLst/>
            <a:rect l="l" t="t" r="r" b="b"/>
            <a:pathLst>
              <a:path w="1162050" h="1689100">
                <a:moveTo>
                  <a:pt x="622706" y="1689100"/>
                </a:moveTo>
                <a:lnTo>
                  <a:pt x="539340" y="1689100"/>
                </a:lnTo>
                <a:lnTo>
                  <a:pt x="498911" y="1676400"/>
                </a:lnTo>
                <a:lnTo>
                  <a:pt x="460983" y="1651000"/>
                </a:lnTo>
                <a:lnTo>
                  <a:pt x="426802" y="1625600"/>
                </a:lnTo>
                <a:lnTo>
                  <a:pt x="329808" y="1524000"/>
                </a:lnTo>
                <a:lnTo>
                  <a:pt x="301803" y="1498600"/>
                </a:lnTo>
                <a:lnTo>
                  <a:pt x="281305" y="1460500"/>
                </a:lnTo>
                <a:lnTo>
                  <a:pt x="268713" y="1409700"/>
                </a:lnTo>
                <a:lnTo>
                  <a:pt x="264426" y="1371600"/>
                </a:lnTo>
                <a:lnTo>
                  <a:pt x="264426" y="1270000"/>
                </a:lnTo>
                <a:lnTo>
                  <a:pt x="261550" y="1219200"/>
                </a:lnTo>
                <a:lnTo>
                  <a:pt x="253393" y="1168400"/>
                </a:lnTo>
                <a:lnTo>
                  <a:pt x="240657" y="1117600"/>
                </a:lnTo>
                <a:lnTo>
                  <a:pt x="224048" y="1079500"/>
                </a:lnTo>
                <a:lnTo>
                  <a:pt x="204270" y="1028700"/>
                </a:lnTo>
                <a:lnTo>
                  <a:pt x="182027" y="990600"/>
                </a:lnTo>
                <a:lnTo>
                  <a:pt x="158024" y="952500"/>
                </a:lnTo>
                <a:lnTo>
                  <a:pt x="108484" y="876300"/>
                </a:lnTo>
                <a:lnTo>
                  <a:pt x="84613" y="838200"/>
                </a:lnTo>
                <a:lnTo>
                  <a:pt x="62169" y="800100"/>
                </a:lnTo>
                <a:lnTo>
                  <a:pt x="41970" y="762000"/>
                </a:lnTo>
                <a:lnTo>
                  <a:pt x="24836" y="711200"/>
                </a:lnTo>
                <a:lnTo>
                  <a:pt x="11583" y="660400"/>
                </a:lnTo>
                <a:lnTo>
                  <a:pt x="3032" y="622300"/>
                </a:lnTo>
                <a:lnTo>
                  <a:pt x="0" y="558800"/>
                </a:lnTo>
                <a:lnTo>
                  <a:pt x="1929" y="520700"/>
                </a:lnTo>
                <a:lnTo>
                  <a:pt x="7618" y="469900"/>
                </a:lnTo>
                <a:lnTo>
                  <a:pt x="16915" y="419100"/>
                </a:lnTo>
                <a:lnTo>
                  <a:pt x="29670" y="381000"/>
                </a:lnTo>
                <a:lnTo>
                  <a:pt x="45731" y="342900"/>
                </a:lnTo>
                <a:lnTo>
                  <a:pt x="64949" y="304800"/>
                </a:lnTo>
                <a:lnTo>
                  <a:pt x="87173" y="266700"/>
                </a:lnTo>
                <a:lnTo>
                  <a:pt x="112251" y="228600"/>
                </a:lnTo>
                <a:lnTo>
                  <a:pt x="140034" y="190500"/>
                </a:lnTo>
                <a:lnTo>
                  <a:pt x="170370" y="165100"/>
                </a:lnTo>
                <a:lnTo>
                  <a:pt x="203109" y="127000"/>
                </a:lnTo>
                <a:lnTo>
                  <a:pt x="238100" y="101600"/>
                </a:lnTo>
                <a:lnTo>
                  <a:pt x="275193" y="76200"/>
                </a:lnTo>
                <a:lnTo>
                  <a:pt x="314236" y="63500"/>
                </a:lnTo>
                <a:lnTo>
                  <a:pt x="355079" y="38100"/>
                </a:lnTo>
                <a:lnTo>
                  <a:pt x="397572" y="25400"/>
                </a:lnTo>
                <a:lnTo>
                  <a:pt x="486904" y="0"/>
                </a:lnTo>
                <a:lnTo>
                  <a:pt x="675145" y="0"/>
                </a:lnTo>
                <a:lnTo>
                  <a:pt x="764477" y="25400"/>
                </a:lnTo>
                <a:lnTo>
                  <a:pt x="806970" y="38100"/>
                </a:lnTo>
                <a:lnTo>
                  <a:pt x="847813" y="63500"/>
                </a:lnTo>
                <a:lnTo>
                  <a:pt x="886856" y="76200"/>
                </a:lnTo>
                <a:lnTo>
                  <a:pt x="923949" y="101600"/>
                </a:lnTo>
                <a:lnTo>
                  <a:pt x="485083" y="101600"/>
                </a:lnTo>
                <a:lnTo>
                  <a:pt x="439435" y="114300"/>
                </a:lnTo>
                <a:lnTo>
                  <a:pt x="395661" y="139700"/>
                </a:lnTo>
                <a:lnTo>
                  <a:pt x="354000" y="152400"/>
                </a:lnTo>
                <a:lnTo>
                  <a:pt x="314696" y="177800"/>
                </a:lnTo>
                <a:lnTo>
                  <a:pt x="277989" y="203200"/>
                </a:lnTo>
                <a:lnTo>
                  <a:pt x="244121" y="228600"/>
                </a:lnTo>
                <a:lnTo>
                  <a:pt x="213334" y="266700"/>
                </a:lnTo>
                <a:lnTo>
                  <a:pt x="185868" y="304800"/>
                </a:lnTo>
                <a:lnTo>
                  <a:pt x="161965" y="342900"/>
                </a:lnTo>
                <a:lnTo>
                  <a:pt x="141867" y="381000"/>
                </a:lnTo>
                <a:lnTo>
                  <a:pt x="125815" y="419100"/>
                </a:lnTo>
                <a:lnTo>
                  <a:pt x="114050" y="469900"/>
                </a:lnTo>
                <a:lnTo>
                  <a:pt x="106815" y="520700"/>
                </a:lnTo>
                <a:lnTo>
                  <a:pt x="104350" y="558800"/>
                </a:lnTo>
                <a:lnTo>
                  <a:pt x="107505" y="609600"/>
                </a:lnTo>
                <a:lnTo>
                  <a:pt x="116444" y="660400"/>
                </a:lnTo>
                <a:lnTo>
                  <a:pt x="130375" y="698500"/>
                </a:lnTo>
                <a:lnTo>
                  <a:pt x="148508" y="736600"/>
                </a:lnTo>
                <a:lnTo>
                  <a:pt x="170051" y="774700"/>
                </a:lnTo>
                <a:lnTo>
                  <a:pt x="194214" y="812800"/>
                </a:lnTo>
                <a:lnTo>
                  <a:pt x="244814" y="901700"/>
                </a:lnTo>
                <a:lnTo>
                  <a:pt x="269341" y="939800"/>
                </a:lnTo>
                <a:lnTo>
                  <a:pt x="292946" y="977900"/>
                </a:lnTo>
                <a:lnTo>
                  <a:pt x="314790" y="1016000"/>
                </a:lnTo>
                <a:lnTo>
                  <a:pt x="334033" y="1066800"/>
                </a:lnTo>
                <a:lnTo>
                  <a:pt x="349835" y="1117600"/>
                </a:lnTo>
                <a:lnTo>
                  <a:pt x="922131" y="1117600"/>
                </a:lnTo>
                <a:lnTo>
                  <a:pt x="917973" y="1130300"/>
                </a:lnTo>
                <a:lnTo>
                  <a:pt x="905789" y="1181100"/>
                </a:lnTo>
                <a:lnTo>
                  <a:pt x="903037" y="1219200"/>
                </a:lnTo>
                <a:lnTo>
                  <a:pt x="367051" y="1219200"/>
                </a:lnTo>
                <a:lnTo>
                  <a:pt x="367797" y="1231900"/>
                </a:lnTo>
                <a:lnTo>
                  <a:pt x="368336" y="1244600"/>
                </a:lnTo>
                <a:lnTo>
                  <a:pt x="368663" y="1257300"/>
                </a:lnTo>
                <a:lnTo>
                  <a:pt x="368773" y="1371600"/>
                </a:lnTo>
                <a:lnTo>
                  <a:pt x="369408" y="1384300"/>
                </a:lnTo>
                <a:lnTo>
                  <a:pt x="371290" y="1397000"/>
                </a:lnTo>
                <a:lnTo>
                  <a:pt x="374381" y="1409700"/>
                </a:lnTo>
                <a:lnTo>
                  <a:pt x="378644" y="1422400"/>
                </a:lnTo>
                <a:lnTo>
                  <a:pt x="890196" y="1422400"/>
                </a:lnTo>
                <a:lnTo>
                  <a:pt x="880753" y="1460500"/>
                </a:lnTo>
                <a:lnTo>
                  <a:pt x="860255" y="1498600"/>
                </a:lnTo>
                <a:lnTo>
                  <a:pt x="832252" y="1524000"/>
                </a:lnTo>
                <a:lnTo>
                  <a:pt x="472417" y="1524000"/>
                </a:lnTo>
                <a:lnTo>
                  <a:pt x="500586" y="1549400"/>
                </a:lnTo>
                <a:lnTo>
                  <a:pt x="538201" y="1574800"/>
                </a:lnTo>
                <a:lnTo>
                  <a:pt x="581030" y="1587500"/>
                </a:lnTo>
                <a:lnTo>
                  <a:pt x="771626" y="1587500"/>
                </a:lnTo>
                <a:lnTo>
                  <a:pt x="735251" y="1625600"/>
                </a:lnTo>
                <a:lnTo>
                  <a:pt x="701070" y="1651000"/>
                </a:lnTo>
                <a:lnTo>
                  <a:pt x="663138" y="1676400"/>
                </a:lnTo>
                <a:lnTo>
                  <a:pt x="622706" y="1689100"/>
                </a:lnTo>
                <a:close/>
              </a:path>
              <a:path w="1162050" h="1689100">
                <a:moveTo>
                  <a:pt x="922131" y="1117600"/>
                </a:moveTo>
                <a:lnTo>
                  <a:pt x="812040" y="1117600"/>
                </a:lnTo>
                <a:lnTo>
                  <a:pt x="827952" y="1066800"/>
                </a:lnTo>
                <a:lnTo>
                  <a:pt x="847399" y="1016000"/>
                </a:lnTo>
                <a:lnTo>
                  <a:pt x="869482" y="977900"/>
                </a:lnTo>
                <a:lnTo>
                  <a:pt x="893304" y="927100"/>
                </a:lnTo>
                <a:lnTo>
                  <a:pt x="942570" y="850900"/>
                </a:lnTo>
                <a:lnTo>
                  <a:pt x="972552" y="812800"/>
                </a:lnTo>
                <a:lnTo>
                  <a:pt x="999881" y="762000"/>
                </a:lnTo>
                <a:lnTo>
                  <a:pt x="1023309" y="711200"/>
                </a:lnTo>
                <a:lnTo>
                  <a:pt x="1041589" y="673100"/>
                </a:lnTo>
                <a:lnTo>
                  <a:pt x="1053471" y="622300"/>
                </a:lnTo>
                <a:lnTo>
                  <a:pt x="1057710" y="558800"/>
                </a:lnTo>
                <a:lnTo>
                  <a:pt x="1055244" y="520700"/>
                </a:lnTo>
                <a:lnTo>
                  <a:pt x="1048008" y="469900"/>
                </a:lnTo>
                <a:lnTo>
                  <a:pt x="1036243" y="419100"/>
                </a:lnTo>
                <a:lnTo>
                  <a:pt x="1020191" y="381000"/>
                </a:lnTo>
                <a:lnTo>
                  <a:pt x="1000092" y="342900"/>
                </a:lnTo>
                <a:lnTo>
                  <a:pt x="976189" y="304800"/>
                </a:lnTo>
                <a:lnTo>
                  <a:pt x="948723" y="266700"/>
                </a:lnTo>
                <a:lnTo>
                  <a:pt x="917936" y="228600"/>
                </a:lnTo>
                <a:lnTo>
                  <a:pt x="884068" y="203200"/>
                </a:lnTo>
                <a:lnTo>
                  <a:pt x="847362" y="177800"/>
                </a:lnTo>
                <a:lnTo>
                  <a:pt x="808058" y="152400"/>
                </a:lnTo>
                <a:lnTo>
                  <a:pt x="766398" y="139700"/>
                </a:lnTo>
                <a:lnTo>
                  <a:pt x="722624" y="114300"/>
                </a:lnTo>
                <a:lnTo>
                  <a:pt x="676978" y="101600"/>
                </a:lnTo>
                <a:lnTo>
                  <a:pt x="923949" y="101600"/>
                </a:lnTo>
                <a:lnTo>
                  <a:pt x="958940" y="127000"/>
                </a:lnTo>
                <a:lnTo>
                  <a:pt x="991679" y="165100"/>
                </a:lnTo>
                <a:lnTo>
                  <a:pt x="1022015" y="190500"/>
                </a:lnTo>
                <a:lnTo>
                  <a:pt x="1049798" y="228600"/>
                </a:lnTo>
                <a:lnTo>
                  <a:pt x="1074876" y="266700"/>
                </a:lnTo>
                <a:lnTo>
                  <a:pt x="1097100" y="304800"/>
                </a:lnTo>
                <a:lnTo>
                  <a:pt x="1116318" y="342900"/>
                </a:lnTo>
                <a:lnTo>
                  <a:pt x="1132379" y="381000"/>
                </a:lnTo>
                <a:lnTo>
                  <a:pt x="1145134" y="419100"/>
                </a:lnTo>
                <a:lnTo>
                  <a:pt x="1154431" y="469900"/>
                </a:lnTo>
                <a:lnTo>
                  <a:pt x="1160120" y="520700"/>
                </a:lnTo>
                <a:lnTo>
                  <a:pt x="1162049" y="558800"/>
                </a:lnTo>
                <a:lnTo>
                  <a:pt x="1159033" y="609600"/>
                </a:lnTo>
                <a:lnTo>
                  <a:pt x="1150528" y="660400"/>
                </a:lnTo>
                <a:lnTo>
                  <a:pt x="1137347" y="711200"/>
                </a:lnTo>
                <a:lnTo>
                  <a:pt x="1120305" y="762000"/>
                </a:lnTo>
                <a:lnTo>
                  <a:pt x="1100216" y="800100"/>
                </a:lnTo>
                <a:lnTo>
                  <a:pt x="1077892" y="838200"/>
                </a:lnTo>
                <a:lnTo>
                  <a:pt x="1054150" y="876300"/>
                </a:lnTo>
                <a:lnTo>
                  <a:pt x="1003280" y="952500"/>
                </a:lnTo>
                <a:lnTo>
                  <a:pt x="978047" y="990600"/>
                </a:lnTo>
                <a:lnTo>
                  <a:pt x="954892" y="1041400"/>
                </a:lnTo>
                <a:lnTo>
                  <a:pt x="934604" y="1079500"/>
                </a:lnTo>
                <a:lnTo>
                  <a:pt x="922131" y="1117600"/>
                </a:lnTo>
                <a:close/>
              </a:path>
              <a:path w="1162050" h="1689100">
                <a:moveTo>
                  <a:pt x="737772" y="1117600"/>
                </a:moveTo>
                <a:lnTo>
                  <a:pt x="415421" y="1117600"/>
                </a:lnTo>
                <a:lnTo>
                  <a:pt x="437669" y="1104900"/>
                </a:lnTo>
                <a:lnTo>
                  <a:pt x="458925" y="1092200"/>
                </a:lnTo>
                <a:lnTo>
                  <a:pt x="479185" y="1079500"/>
                </a:lnTo>
                <a:lnTo>
                  <a:pt x="498444" y="1066800"/>
                </a:lnTo>
                <a:lnTo>
                  <a:pt x="449016" y="1003300"/>
                </a:lnTo>
                <a:lnTo>
                  <a:pt x="416678" y="939800"/>
                </a:lnTo>
                <a:lnTo>
                  <a:pt x="397924" y="889000"/>
                </a:lnTo>
                <a:lnTo>
                  <a:pt x="389247" y="838200"/>
                </a:lnTo>
                <a:lnTo>
                  <a:pt x="387140" y="800100"/>
                </a:lnTo>
                <a:lnTo>
                  <a:pt x="388097" y="787400"/>
                </a:lnTo>
                <a:lnTo>
                  <a:pt x="395508" y="736600"/>
                </a:lnTo>
                <a:lnTo>
                  <a:pt x="414862" y="685800"/>
                </a:lnTo>
                <a:lnTo>
                  <a:pt x="444403" y="647700"/>
                </a:lnTo>
                <a:lnTo>
                  <a:pt x="482376" y="622300"/>
                </a:lnTo>
                <a:lnTo>
                  <a:pt x="527025" y="609600"/>
                </a:lnTo>
                <a:lnTo>
                  <a:pt x="576593" y="596900"/>
                </a:lnTo>
                <a:lnTo>
                  <a:pt x="626635" y="609600"/>
                </a:lnTo>
                <a:lnTo>
                  <a:pt x="671640" y="622300"/>
                </a:lnTo>
                <a:lnTo>
                  <a:pt x="709799" y="647700"/>
                </a:lnTo>
                <a:lnTo>
                  <a:pt x="739304" y="685800"/>
                </a:lnTo>
                <a:lnTo>
                  <a:pt x="744064" y="698500"/>
                </a:lnTo>
                <a:lnTo>
                  <a:pt x="576590" y="698500"/>
                </a:lnTo>
                <a:lnTo>
                  <a:pt x="543852" y="711200"/>
                </a:lnTo>
                <a:lnTo>
                  <a:pt x="517091" y="723900"/>
                </a:lnTo>
                <a:lnTo>
                  <a:pt x="499034" y="749300"/>
                </a:lnTo>
                <a:lnTo>
                  <a:pt x="492409" y="787400"/>
                </a:lnTo>
                <a:lnTo>
                  <a:pt x="491331" y="812800"/>
                </a:lnTo>
                <a:lnTo>
                  <a:pt x="494240" y="838200"/>
                </a:lnTo>
                <a:lnTo>
                  <a:pt x="505628" y="876300"/>
                </a:lnTo>
                <a:lnTo>
                  <a:pt x="530538" y="939800"/>
                </a:lnTo>
                <a:lnTo>
                  <a:pt x="574009" y="990600"/>
                </a:lnTo>
                <a:lnTo>
                  <a:pt x="705151" y="990600"/>
                </a:lnTo>
                <a:lnTo>
                  <a:pt x="698774" y="1003300"/>
                </a:lnTo>
                <a:lnTo>
                  <a:pt x="651585" y="1066800"/>
                </a:lnTo>
                <a:lnTo>
                  <a:pt x="670863" y="1079500"/>
                </a:lnTo>
                <a:lnTo>
                  <a:pt x="691616" y="1092200"/>
                </a:lnTo>
                <a:lnTo>
                  <a:pt x="713900" y="1104900"/>
                </a:lnTo>
                <a:lnTo>
                  <a:pt x="737772" y="1117600"/>
                </a:lnTo>
                <a:close/>
              </a:path>
              <a:path w="1162050" h="1689100">
                <a:moveTo>
                  <a:pt x="705151" y="990600"/>
                </a:moveTo>
                <a:lnTo>
                  <a:pt x="574009" y="990600"/>
                </a:lnTo>
                <a:lnTo>
                  <a:pt x="590170" y="977900"/>
                </a:lnTo>
                <a:lnTo>
                  <a:pt x="604840" y="952500"/>
                </a:lnTo>
                <a:lnTo>
                  <a:pt x="629680" y="901700"/>
                </a:lnTo>
                <a:lnTo>
                  <a:pt x="647006" y="863600"/>
                </a:lnTo>
                <a:lnTo>
                  <a:pt x="656292" y="825500"/>
                </a:lnTo>
                <a:lnTo>
                  <a:pt x="660767" y="787400"/>
                </a:lnTo>
                <a:lnTo>
                  <a:pt x="654145" y="749300"/>
                </a:lnTo>
                <a:lnTo>
                  <a:pt x="636087" y="723900"/>
                </a:lnTo>
                <a:lnTo>
                  <a:pt x="609326" y="711200"/>
                </a:lnTo>
                <a:lnTo>
                  <a:pt x="576590" y="698500"/>
                </a:lnTo>
                <a:lnTo>
                  <a:pt x="744064" y="698500"/>
                </a:lnTo>
                <a:lnTo>
                  <a:pt x="758346" y="736600"/>
                </a:lnTo>
                <a:lnTo>
                  <a:pt x="765117" y="787400"/>
                </a:lnTo>
                <a:lnTo>
                  <a:pt x="764473" y="800100"/>
                </a:lnTo>
                <a:lnTo>
                  <a:pt x="760513" y="838200"/>
                </a:lnTo>
                <a:lnTo>
                  <a:pt x="750241" y="876300"/>
                </a:lnTo>
                <a:lnTo>
                  <a:pt x="730660" y="939800"/>
                </a:lnTo>
                <a:lnTo>
                  <a:pt x="705151" y="990600"/>
                </a:lnTo>
                <a:close/>
              </a:path>
              <a:path w="1162050" h="1689100">
                <a:moveTo>
                  <a:pt x="890196" y="1422400"/>
                </a:moveTo>
                <a:lnTo>
                  <a:pt x="783412" y="1422400"/>
                </a:lnTo>
                <a:lnTo>
                  <a:pt x="787678" y="1409700"/>
                </a:lnTo>
                <a:lnTo>
                  <a:pt x="790768" y="1397000"/>
                </a:lnTo>
                <a:lnTo>
                  <a:pt x="792648" y="1384300"/>
                </a:lnTo>
                <a:lnTo>
                  <a:pt x="793283" y="1371600"/>
                </a:lnTo>
                <a:lnTo>
                  <a:pt x="581031" y="1371600"/>
                </a:lnTo>
                <a:lnTo>
                  <a:pt x="560723" y="1358900"/>
                </a:lnTo>
                <a:lnTo>
                  <a:pt x="544140" y="1358900"/>
                </a:lnTo>
                <a:lnTo>
                  <a:pt x="532959" y="1333500"/>
                </a:lnTo>
                <a:lnTo>
                  <a:pt x="528860" y="1320800"/>
                </a:lnTo>
                <a:lnTo>
                  <a:pt x="532959" y="1295400"/>
                </a:lnTo>
                <a:lnTo>
                  <a:pt x="544140" y="1282700"/>
                </a:lnTo>
                <a:lnTo>
                  <a:pt x="560723" y="1270000"/>
                </a:lnTo>
                <a:lnTo>
                  <a:pt x="581031" y="1257300"/>
                </a:lnTo>
                <a:lnTo>
                  <a:pt x="795774" y="1257300"/>
                </a:lnTo>
                <a:lnTo>
                  <a:pt x="796388" y="1244600"/>
                </a:lnTo>
                <a:lnTo>
                  <a:pt x="797679" y="1219200"/>
                </a:lnTo>
                <a:lnTo>
                  <a:pt x="903037" y="1219200"/>
                </a:lnTo>
                <a:lnTo>
                  <a:pt x="901202" y="1244600"/>
                </a:lnTo>
                <a:lnTo>
                  <a:pt x="898714" y="1282700"/>
                </a:lnTo>
                <a:lnTo>
                  <a:pt x="897630" y="1320800"/>
                </a:lnTo>
                <a:lnTo>
                  <a:pt x="897630" y="1371600"/>
                </a:lnTo>
                <a:lnTo>
                  <a:pt x="893344" y="1409700"/>
                </a:lnTo>
                <a:lnTo>
                  <a:pt x="890196" y="1422400"/>
                </a:lnTo>
                <a:close/>
              </a:path>
              <a:path w="1162050" h="1689100">
                <a:moveTo>
                  <a:pt x="771626" y="1587500"/>
                </a:moveTo>
                <a:lnTo>
                  <a:pt x="581030" y="1587500"/>
                </a:lnTo>
                <a:lnTo>
                  <a:pt x="623857" y="1574800"/>
                </a:lnTo>
                <a:lnTo>
                  <a:pt x="661466" y="1549400"/>
                </a:lnTo>
                <a:lnTo>
                  <a:pt x="689639" y="1524000"/>
                </a:lnTo>
                <a:lnTo>
                  <a:pt x="832252" y="1524000"/>
                </a:lnTo>
                <a:lnTo>
                  <a:pt x="771626" y="1587500"/>
                </a:lnTo>
                <a:close/>
              </a:path>
            </a:pathLst>
          </a:custGeom>
          <a:solidFill>
            <a:srgbClr val="2D2E2B"/>
          </a:solidFill>
        </p:spPr>
        <p:txBody>
          <a:bodyPr wrap="square" lIns="0" tIns="0" rIns="0" bIns="0" rtlCol="0"/>
          <a:lstStyle/>
          <a:p>
            <a:endParaRPr/>
          </a:p>
        </p:txBody>
      </p:sp>
      <p:sp>
        <p:nvSpPr>
          <p:cNvPr id="7" name="object 7"/>
          <p:cNvSpPr txBox="1">
            <a:spLocks noGrp="1"/>
          </p:cNvSpPr>
          <p:nvPr>
            <p:ph type="title"/>
          </p:nvPr>
        </p:nvSpPr>
        <p:spPr>
          <a:xfrm>
            <a:off x="1015999" y="849407"/>
            <a:ext cx="8658713" cy="1369349"/>
          </a:xfrm>
          <a:prstGeom prst="rect">
            <a:avLst/>
          </a:prstGeom>
        </p:spPr>
        <p:txBody>
          <a:bodyPr vert="horz" wrap="square" lIns="0" tIns="234950" rIns="0" bIns="0" rtlCol="0">
            <a:spAutoFit/>
          </a:bodyPr>
          <a:lstStyle/>
          <a:p>
            <a:pPr marL="12700" marR="5080">
              <a:lnSpc>
                <a:spcPts val="8780"/>
              </a:lnSpc>
              <a:spcBef>
                <a:spcPts val="1850"/>
              </a:spcBef>
            </a:pPr>
            <a:r>
              <a:rPr lang="en-US" spc="-225">
                <a:solidFill>
                  <a:srgbClr val="2D2E2B"/>
                </a:solidFill>
                <a:latin typeface="VNF-Futura" panose="02000503000000020004" pitchFamily="2" charset="0"/>
              </a:rPr>
              <a:t>2. </a:t>
            </a:r>
            <a:r>
              <a:rPr spc="-225">
                <a:solidFill>
                  <a:srgbClr val="2D2E2B"/>
                </a:solidFill>
                <a:latin typeface="VNF-Futura" panose="02000503000000020004" pitchFamily="2" charset="0"/>
              </a:rPr>
              <a:t>H</a:t>
            </a:r>
            <a:r>
              <a:rPr lang="en-US" spc="-225">
                <a:solidFill>
                  <a:srgbClr val="2D2E2B"/>
                </a:solidFill>
                <a:latin typeface="VNF-Futura" panose="02000503000000020004" pitchFamily="2" charset="0"/>
                <a:cs typeface="Arial"/>
              </a:rPr>
              <a:t>ợp đồng nhóm</a:t>
            </a:r>
            <a:endParaRPr spc="175" dirty="0">
              <a:solidFill>
                <a:srgbClr val="2D2E2B"/>
              </a:solidFill>
              <a:latin typeface="VNF-Futura" panose="02000503000000020004" pitchFamily="2" charset="0"/>
            </a:endParaRPr>
          </a:p>
        </p:txBody>
      </p:sp>
      <p:sp>
        <p:nvSpPr>
          <p:cNvPr id="11" name="object 9">
            <a:extLst>
              <a:ext uri="{FF2B5EF4-FFF2-40B4-BE49-F238E27FC236}">
                <a16:creationId xmlns:a16="http://schemas.microsoft.com/office/drawing/2014/main" id="{CE6E597E-65F2-4854-B6CE-47A4AA8BB616}"/>
              </a:ext>
            </a:extLst>
          </p:cNvPr>
          <p:cNvSpPr/>
          <p:nvPr/>
        </p:nvSpPr>
        <p:spPr>
          <a:xfrm>
            <a:off x="-123887" y="7728537"/>
            <a:ext cx="1676399" cy="1676399"/>
          </a:xfrm>
          <a:prstGeom prst="rect">
            <a:avLst/>
          </a:prstGeom>
          <a:blipFill>
            <a:blip r:embed="rId2" cstate="print"/>
            <a:stretch>
              <a:fillRect/>
            </a:stretch>
          </a:blipFill>
        </p:spPr>
        <p:txBody>
          <a:bodyPr wrap="square" lIns="0" tIns="0" rIns="0" bIns="0" rtlCol="0"/>
          <a:lstStyle/>
          <a:p>
            <a:endParaRPr/>
          </a:p>
        </p:txBody>
      </p:sp>
      <p:sp>
        <p:nvSpPr>
          <p:cNvPr id="12" name="object 9">
            <a:extLst>
              <a:ext uri="{FF2B5EF4-FFF2-40B4-BE49-F238E27FC236}">
                <a16:creationId xmlns:a16="http://schemas.microsoft.com/office/drawing/2014/main" id="{4B3D8077-5138-487E-804F-69066DE5E06B}"/>
              </a:ext>
            </a:extLst>
          </p:cNvPr>
          <p:cNvSpPr/>
          <p:nvPr/>
        </p:nvSpPr>
        <p:spPr>
          <a:xfrm>
            <a:off x="9844251" y="-493997"/>
            <a:ext cx="1676399" cy="1676399"/>
          </a:xfrm>
          <a:prstGeom prst="rect">
            <a:avLst/>
          </a:prstGeom>
          <a:blipFill>
            <a:blip r:embed="rId2" cstate="print"/>
            <a:stretch>
              <a:fillRect/>
            </a:stretch>
          </a:blipFill>
        </p:spPr>
        <p:txBody>
          <a:bodyPr wrap="square" lIns="0" tIns="0" rIns="0" bIns="0" rtlCol="0"/>
          <a:lstStyle/>
          <a:p>
            <a:endParaRPr/>
          </a:p>
        </p:txBody>
      </p:sp>
      <p:pic>
        <p:nvPicPr>
          <p:cNvPr id="13" name="Picture 12" descr="A close up of a sign&#10;&#10;Description automatically generated">
            <a:extLst>
              <a:ext uri="{FF2B5EF4-FFF2-40B4-BE49-F238E27FC236}">
                <a16:creationId xmlns:a16="http://schemas.microsoft.com/office/drawing/2014/main" id="{516F2D6B-7B65-4C6D-8CC1-A17F9A33E0E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782800" y="6514763"/>
            <a:ext cx="2577176" cy="2317668"/>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1"/>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FED531"/>
          </a:solidFill>
        </p:spPr>
        <p:txBody>
          <a:bodyPr wrap="square" lIns="0" tIns="0" rIns="0" bIns="0" rtlCol="0"/>
          <a:lstStyle/>
          <a:p>
            <a:endParaRPr/>
          </a:p>
        </p:txBody>
      </p:sp>
      <p:sp>
        <p:nvSpPr>
          <p:cNvPr id="3" name="object 3"/>
          <p:cNvSpPr txBox="1">
            <a:spLocks noGrp="1"/>
          </p:cNvSpPr>
          <p:nvPr>
            <p:ph type="title"/>
          </p:nvPr>
        </p:nvSpPr>
        <p:spPr>
          <a:xfrm>
            <a:off x="7076650" y="1184140"/>
            <a:ext cx="4135120" cy="833119"/>
          </a:xfrm>
          <a:prstGeom prst="rect">
            <a:avLst/>
          </a:prstGeom>
        </p:spPr>
        <p:txBody>
          <a:bodyPr vert="horz" wrap="square" lIns="0" tIns="12700" rIns="0" bIns="0" rtlCol="0">
            <a:spAutoFit/>
          </a:bodyPr>
          <a:lstStyle/>
          <a:p>
            <a:pPr marL="12700">
              <a:lnSpc>
                <a:spcPct val="100000"/>
              </a:lnSpc>
              <a:spcBef>
                <a:spcPts val="100"/>
              </a:spcBef>
              <a:tabLst>
                <a:tab pos="2186940" algn="l"/>
              </a:tabLst>
            </a:pPr>
            <a:r>
              <a:rPr lang="en-US" sz="5300" b="1" spc="935">
                <a:solidFill>
                  <a:srgbClr val="2D2E2B"/>
                </a:solidFill>
                <a:latin typeface="VNF-Futura" panose="02000503000000020004" pitchFamily="2" charset="0"/>
                <a:cs typeface="Tahoma"/>
              </a:rPr>
              <a:t>MỤC TIÊU</a:t>
            </a:r>
            <a:endParaRPr sz="5300">
              <a:latin typeface="VNF-Futura" panose="02000503000000020004" pitchFamily="2" charset="0"/>
              <a:cs typeface="Tahoma"/>
            </a:endParaRPr>
          </a:p>
        </p:txBody>
      </p:sp>
      <p:sp>
        <p:nvSpPr>
          <p:cNvPr id="22" name="object 9">
            <a:extLst>
              <a:ext uri="{FF2B5EF4-FFF2-40B4-BE49-F238E27FC236}">
                <a16:creationId xmlns:a16="http://schemas.microsoft.com/office/drawing/2014/main" id="{92A3C492-73FB-4131-AD74-78394CC1EAE2}"/>
              </a:ext>
            </a:extLst>
          </p:cNvPr>
          <p:cNvSpPr/>
          <p:nvPr/>
        </p:nvSpPr>
        <p:spPr>
          <a:xfrm>
            <a:off x="17068800" y="9448800"/>
            <a:ext cx="1676399" cy="1676399"/>
          </a:xfrm>
          <a:prstGeom prst="rect">
            <a:avLst/>
          </a:prstGeom>
          <a:blipFill>
            <a:blip r:embed="rId2" cstate="print"/>
            <a:stretch>
              <a:fillRect/>
            </a:stretch>
          </a:blipFill>
        </p:spPr>
        <p:txBody>
          <a:bodyPr wrap="square" lIns="0" tIns="0" rIns="0" bIns="0" rtlCol="0"/>
          <a:lstStyle/>
          <a:p>
            <a:endParaRPr/>
          </a:p>
        </p:txBody>
      </p:sp>
      <p:grpSp>
        <p:nvGrpSpPr>
          <p:cNvPr id="16" name="Group 15">
            <a:extLst>
              <a:ext uri="{FF2B5EF4-FFF2-40B4-BE49-F238E27FC236}">
                <a16:creationId xmlns:a16="http://schemas.microsoft.com/office/drawing/2014/main" id="{8EFAE5ED-47BC-4C75-8F85-47CB65028789}"/>
              </a:ext>
            </a:extLst>
          </p:cNvPr>
          <p:cNvGrpSpPr/>
          <p:nvPr/>
        </p:nvGrpSpPr>
        <p:grpSpPr>
          <a:xfrm>
            <a:off x="1927158" y="3161951"/>
            <a:ext cx="4191000" cy="6098402"/>
            <a:chOff x="1927158" y="3161951"/>
            <a:chExt cx="4191000" cy="6098402"/>
          </a:xfrm>
        </p:grpSpPr>
        <p:sp>
          <p:nvSpPr>
            <p:cNvPr id="4" name="object 4"/>
            <p:cNvSpPr/>
            <p:nvPr/>
          </p:nvSpPr>
          <p:spPr>
            <a:xfrm>
              <a:off x="1927158" y="5812303"/>
              <a:ext cx="4191000" cy="3448050"/>
            </a:xfrm>
            <a:custGeom>
              <a:avLst/>
              <a:gdLst/>
              <a:ahLst/>
              <a:cxnLst/>
              <a:rect l="l" t="t" r="r" b="b"/>
              <a:pathLst>
                <a:path w="4191000" h="3448050">
                  <a:moveTo>
                    <a:pt x="0" y="0"/>
                  </a:moveTo>
                  <a:lnTo>
                    <a:pt x="4190999" y="0"/>
                  </a:lnTo>
                  <a:lnTo>
                    <a:pt x="4190999" y="3448049"/>
                  </a:lnTo>
                  <a:lnTo>
                    <a:pt x="0" y="3448049"/>
                  </a:lnTo>
                  <a:lnTo>
                    <a:pt x="0" y="0"/>
                  </a:lnTo>
                  <a:close/>
                </a:path>
              </a:pathLst>
            </a:custGeom>
            <a:solidFill>
              <a:srgbClr val="2D2E2B"/>
            </a:solidFill>
          </p:spPr>
          <p:txBody>
            <a:bodyPr wrap="square" lIns="0" tIns="0" rIns="0" bIns="0" rtlCol="0"/>
            <a:lstStyle/>
            <a:p>
              <a:endParaRPr/>
            </a:p>
          </p:txBody>
        </p:sp>
        <p:sp>
          <p:nvSpPr>
            <p:cNvPr id="10" name="object 10"/>
            <p:cNvSpPr txBox="1"/>
            <p:nvPr/>
          </p:nvSpPr>
          <p:spPr>
            <a:xfrm>
              <a:off x="1927158" y="6458678"/>
              <a:ext cx="4191000" cy="1658916"/>
            </a:xfrm>
            <a:prstGeom prst="rect">
              <a:avLst/>
            </a:prstGeom>
          </p:spPr>
          <p:txBody>
            <a:bodyPr vert="horz" wrap="square" lIns="0" tIns="17145" rIns="0" bIns="0" rtlCol="0">
              <a:spAutoFit/>
            </a:bodyPr>
            <a:lstStyle/>
            <a:p>
              <a:pPr marL="1047750" marR="1038860" algn="ctr">
                <a:lnSpc>
                  <a:spcPts val="3600"/>
                </a:lnSpc>
                <a:spcBef>
                  <a:spcPts val="135"/>
                </a:spcBef>
              </a:pPr>
              <a:r>
                <a:rPr lang="en-US" sz="2900" spc="-180">
                  <a:solidFill>
                    <a:srgbClr val="FED531"/>
                  </a:solidFill>
                  <a:latin typeface="VNF-Futura" panose="02000503000000020004" pitchFamily="2" charset="0"/>
                  <a:cs typeface="Arial"/>
                </a:rPr>
                <a:t>PHÁT TRIỂN</a:t>
              </a:r>
              <a:endParaRPr sz="2900">
                <a:latin typeface="VNF-Futura" panose="02000503000000020004" pitchFamily="2" charset="0"/>
                <a:cs typeface="Arial"/>
              </a:endParaRPr>
            </a:p>
            <a:p>
              <a:pPr marL="544195" marR="535305" algn="ctr">
                <a:lnSpc>
                  <a:spcPct val="110100"/>
                </a:lnSpc>
                <a:spcBef>
                  <a:spcPts val="1050"/>
                </a:spcBef>
              </a:pPr>
              <a:r>
                <a:rPr lang="en-US" sz="2100" spc="-80">
                  <a:solidFill>
                    <a:srgbClr val="FED531"/>
                  </a:solidFill>
                  <a:latin typeface="VNF-Futura" panose="02000503000000020004" pitchFamily="2" charset="0"/>
                  <a:cs typeface="Arial"/>
                </a:rPr>
                <a:t>Cùng nhau cải thiện và nâng cao kĩ năng mềm vì “học thì phải đi đôi với hành”</a:t>
              </a:r>
              <a:endParaRPr sz="2100">
                <a:latin typeface="VNF-Futura" panose="02000503000000020004" pitchFamily="2" charset="0"/>
                <a:cs typeface="Arial"/>
              </a:endParaRPr>
            </a:p>
          </p:txBody>
        </p:sp>
        <p:pic>
          <p:nvPicPr>
            <p:cNvPr id="14" name="Picture 13" descr="A picture containing outdoor, person, man, riding&#10;&#10;Description automatically generated">
              <a:extLst>
                <a:ext uri="{FF2B5EF4-FFF2-40B4-BE49-F238E27FC236}">
                  <a16:creationId xmlns:a16="http://schemas.microsoft.com/office/drawing/2014/main" id="{2B5907B6-EBF5-49E2-AA2E-FA8294FD862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7158" y="3161951"/>
              <a:ext cx="4190060" cy="2914649"/>
            </a:xfrm>
            <a:prstGeom prst="rect">
              <a:avLst/>
            </a:prstGeom>
          </p:spPr>
        </p:pic>
      </p:grpSp>
      <p:grpSp>
        <p:nvGrpSpPr>
          <p:cNvPr id="24" name="Group 23">
            <a:extLst>
              <a:ext uri="{FF2B5EF4-FFF2-40B4-BE49-F238E27FC236}">
                <a16:creationId xmlns:a16="http://schemas.microsoft.com/office/drawing/2014/main" id="{4416805C-518A-4460-8D1A-61381DDDDD0F}"/>
              </a:ext>
            </a:extLst>
          </p:cNvPr>
          <p:cNvGrpSpPr/>
          <p:nvPr/>
        </p:nvGrpSpPr>
        <p:grpSpPr>
          <a:xfrm>
            <a:off x="12168844" y="3161950"/>
            <a:ext cx="4191002" cy="6098403"/>
            <a:chOff x="12168844" y="3161950"/>
            <a:chExt cx="4191002" cy="6098403"/>
          </a:xfrm>
        </p:grpSpPr>
        <p:sp>
          <p:nvSpPr>
            <p:cNvPr id="6" name="object 6"/>
            <p:cNvSpPr/>
            <p:nvPr/>
          </p:nvSpPr>
          <p:spPr>
            <a:xfrm>
              <a:off x="12168846" y="5812303"/>
              <a:ext cx="4190059" cy="3448050"/>
            </a:xfrm>
            <a:custGeom>
              <a:avLst/>
              <a:gdLst/>
              <a:ahLst/>
              <a:cxnLst/>
              <a:rect l="l" t="t" r="r" b="b"/>
              <a:pathLst>
                <a:path w="4191000" h="3448050">
                  <a:moveTo>
                    <a:pt x="0" y="0"/>
                  </a:moveTo>
                  <a:lnTo>
                    <a:pt x="4190999" y="0"/>
                  </a:lnTo>
                  <a:lnTo>
                    <a:pt x="4190999" y="3448049"/>
                  </a:lnTo>
                  <a:lnTo>
                    <a:pt x="0" y="3448049"/>
                  </a:lnTo>
                  <a:lnTo>
                    <a:pt x="0" y="0"/>
                  </a:lnTo>
                  <a:close/>
                </a:path>
              </a:pathLst>
            </a:custGeom>
            <a:solidFill>
              <a:srgbClr val="2D2E2B"/>
            </a:solidFill>
          </p:spPr>
          <p:txBody>
            <a:bodyPr wrap="square" lIns="0" tIns="0" rIns="0" bIns="0" rtlCol="0"/>
            <a:lstStyle/>
            <a:p>
              <a:endParaRPr/>
            </a:p>
          </p:txBody>
        </p:sp>
        <p:sp>
          <p:nvSpPr>
            <p:cNvPr id="12" name="object 12"/>
            <p:cNvSpPr txBox="1"/>
            <p:nvPr/>
          </p:nvSpPr>
          <p:spPr>
            <a:xfrm>
              <a:off x="12168846" y="6458678"/>
              <a:ext cx="4191000" cy="1303434"/>
            </a:xfrm>
            <a:prstGeom prst="rect">
              <a:avLst/>
            </a:prstGeom>
          </p:spPr>
          <p:txBody>
            <a:bodyPr vert="horz" wrap="square" lIns="0" tIns="17145" rIns="0" bIns="0" rtlCol="0">
              <a:spAutoFit/>
            </a:bodyPr>
            <a:lstStyle/>
            <a:p>
              <a:pPr marL="1112520" marR="988694" algn="ctr">
                <a:lnSpc>
                  <a:spcPts val="3600"/>
                </a:lnSpc>
                <a:spcBef>
                  <a:spcPts val="135"/>
                </a:spcBef>
              </a:pPr>
              <a:r>
                <a:rPr lang="en-US" sz="2900" spc="-280">
                  <a:solidFill>
                    <a:srgbClr val="FED531"/>
                  </a:solidFill>
                  <a:latin typeface="VNF-Futura" panose="02000503000000020004" pitchFamily="2" charset="0"/>
                  <a:cs typeface="Arial"/>
                </a:rPr>
                <a:t>TEAMWORK</a:t>
              </a:r>
              <a:endParaRPr sz="2900">
                <a:latin typeface="VNF-Futura" panose="02000503000000020004" pitchFamily="2" charset="0"/>
                <a:cs typeface="Arial"/>
              </a:endParaRPr>
            </a:p>
            <a:p>
              <a:pPr marL="601980" marR="478790" algn="ctr">
                <a:lnSpc>
                  <a:spcPct val="110100"/>
                </a:lnSpc>
                <a:spcBef>
                  <a:spcPts val="1050"/>
                </a:spcBef>
              </a:pPr>
              <a:r>
                <a:rPr lang="en-US" sz="2100" spc="-45">
                  <a:solidFill>
                    <a:srgbClr val="FED531"/>
                  </a:solidFill>
                  <a:latin typeface="VNF-Futura" panose="02000503000000020004" pitchFamily="2" charset="0"/>
                  <a:cs typeface="Arial"/>
                </a:rPr>
                <a:t>Biết đ</a:t>
              </a:r>
              <a:r>
                <a:rPr lang="vi-VN" sz="2100" spc="-45">
                  <a:solidFill>
                    <a:srgbClr val="FED531"/>
                  </a:solidFill>
                  <a:latin typeface="VNF-Futura" panose="02000503000000020004" pitchFamily="2" charset="0"/>
                  <a:cs typeface="Arial"/>
                </a:rPr>
                <a:t>ư</a:t>
              </a:r>
              <a:r>
                <a:rPr lang="en-US" sz="2100" spc="-45">
                  <a:solidFill>
                    <a:srgbClr val="FED531"/>
                  </a:solidFill>
                  <a:latin typeface="VNF-Futura" panose="02000503000000020004" pitchFamily="2" charset="0"/>
                  <a:cs typeface="Arial"/>
                </a:rPr>
                <a:t>ợc cách làm việc và giao tiếp nhóm hiệu quả.</a:t>
              </a:r>
              <a:endParaRPr sz="2100">
                <a:latin typeface="VNF-Futura" panose="02000503000000020004" pitchFamily="2" charset="0"/>
                <a:cs typeface="Arial"/>
              </a:endParaRPr>
            </a:p>
          </p:txBody>
        </p:sp>
        <p:pic>
          <p:nvPicPr>
            <p:cNvPr id="1030" name="Picture 6" descr="6 Benefits of Teamwork in the Workplace | Sandler Training">
              <a:extLst>
                <a:ext uri="{FF2B5EF4-FFF2-40B4-BE49-F238E27FC236}">
                  <a16:creationId xmlns:a16="http://schemas.microsoft.com/office/drawing/2014/main" id="{76B63137-1F09-427A-B557-A92037D5A0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68844" y="3161950"/>
              <a:ext cx="4190061" cy="291464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8" name="Group 27">
            <a:extLst>
              <a:ext uri="{FF2B5EF4-FFF2-40B4-BE49-F238E27FC236}">
                <a16:creationId xmlns:a16="http://schemas.microsoft.com/office/drawing/2014/main" id="{D94F69B2-FAF6-4127-9DB3-1B8E2E32C695}"/>
              </a:ext>
            </a:extLst>
          </p:cNvPr>
          <p:cNvGrpSpPr/>
          <p:nvPr/>
        </p:nvGrpSpPr>
        <p:grpSpPr>
          <a:xfrm>
            <a:off x="7048001" y="3161950"/>
            <a:ext cx="4191000" cy="6098403"/>
            <a:chOff x="7048001" y="3161950"/>
            <a:chExt cx="4191000" cy="6098403"/>
          </a:xfrm>
        </p:grpSpPr>
        <p:sp>
          <p:nvSpPr>
            <p:cNvPr id="5" name="object 5"/>
            <p:cNvSpPr/>
            <p:nvPr/>
          </p:nvSpPr>
          <p:spPr>
            <a:xfrm>
              <a:off x="7048001" y="5812303"/>
              <a:ext cx="4191000" cy="3448050"/>
            </a:xfrm>
            <a:custGeom>
              <a:avLst/>
              <a:gdLst/>
              <a:ahLst/>
              <a:cxnLst/>
              <a:rect l="l" t="t" r="r" b="b"/>
              <a:pathLst>
                <a:path w="4191000" h="3448050">
                  <a:moveTo>
                    <a:pt x="0" y="0"/>
                  </a:moveTo>
                  <a:lnTo>
                    <a:pt x="4190999" y="0"/>
                  </a:lnTo>
                  <a:lnTo>
                    <a:pt x="4190999" y="3448049"/>
                  </a:lnTo>
                  <a:lnTo>
                    <a:pt x="0" y="3448049"/>
                  </a:lnTo>
                  <a:lnTo>
                    <a:pt x="0" y="0"/>
                  </a:lnTo>
                  <a:close/>
                </a:path>
              </a:pathLst>
            </a:custGeom>
            <a:solidFill>
              <a:srgbClr val="2D2E2B"/>
            </a:solidFill>
          </p:spPr>
          <p:txBody>
            <a:bodyPr wrap="square" lIns="0" tIns="0" rIns="0" bIns="0" rtlCol="0"/>
            <a:lstStyle/>
            <a:p>
              <a:endParaRPr/>
            </a:p>
          </p:txBody>
        </p:sp>
        <p:sp>
          <p:nvSpPr>
            <p:cNvPr id="11" name="object 11"/>
            <p:cNvSpPr txBox="1"/>
            <p:nvPr/>
          </p:nvSpPr>
          <p:spPr>
            <a:xfrm>
              <a:off x="7048001" y="6458678"/>
              <a:ext cx="4191000" cy="1658916"/>
            </a:xfrm>
            <a:prstGeom prst="rect">
              <a:avLst/>
            </a:prstGeom>
          </p:spPr>
          <p:txBody>
            <a:bodyPr vert="horz" wrap="square" lIns="0" tIns="17145" rIns="0" bIns="0" rtlCol="0">
              <a:spAutoFit/>
            </a:bodyPr>
            <a:lstStyle/>
            <a:p>
              <a:pPr marL="603250" marR="594995" algn="ctr">
                <a:lnSpc>
                  <a:spcPts val="3600"/>
                </a:lnSpc>
                <a:spcBef>
                  <a:spcPts val="135"/>
                </a:spcBef>
              </a:pPr>
              <a:r>
                <a:rPr lang="en-US" sz="2900" spc="-110">
                  <a:solidFill>
                    <a:srgbClr val="FED531"/>
                  </a:solidFill>
                  <a:latin typeface="VNF-Futura" panose="02000503000000020004" pitchFamily="2" charset="0"/>
                  <a:cs typeface="Arial"/>
                </a:rPr>
                <a:t>GIẢI QUYẾT</a:t>
              </a:r>
              <a:endParaRPr sz="2900">
                <a:latin typeface="VNF-Futura" panose="02000503000000020004" pitchFamily="2" charset="0"/>
                <a:cs typeface="Arial"/>
              </a:endParaRPr>
            </a:p>
            <a:p>
              <a:pPr marL="544195" marR="535305" algn="ctr">
                <a:lnSpc>
                  <a:spcPct val="110100"/>
                </a:lnSpc>
                <a:spcBef>
                  <a:spcPts val="1050"/>
                </a:spcBef>
              </a:pPr>
              <a:r>
                <a:rPr lang="en-US" sz="2100" spc="-45">
                  <a:solidFill>
                    <a:srgbClr val="FED531"/>
                  </a:solidFill>
                  <a:latin typeface="VNF-Futura" panose="02000503000000020004" pitchFamily="2" charset="0"/>
                  <a:cs typeface="Arial"/>
                </a:rPr>
                <a:t>Học đ</a:t>
              </a:r>
              <a:r>
                <a:rPr lang="vi-VN" sz="2100" spc="-45">
                  <a:solidFill>
                    <a:srgbClr val="FED531"/>
                  </a:solidFill>
                  <a:latin typeface="VNF-Futura" panose="02000503000000020004" pitchFamily="2" charset="0"/>
                  <a:cs typeface="Arial"/>
                </a:rPr>
                <a:t>ư</a:t>
              </a:r>
              <a:r>
                <a:rPr lang="en-US" sz="2100" spc="-45">
                  <a:solidFill>
                    <a:srgbClr val="FED531"/>
                  </a:solidFill>
                  <a:latin typeface="VNF-Futura" panose="02000503000000020004" pitchFamily="2" charset="0"/>
                  <a:cs typeface="Arial"/>
                </a:rPr>
                <a:t>ợc cách giải quyết xung đột để đ</a:t>
              </a:r>
              <a:r>
                <a:rPr lang="vi-VN" sz="2100" spc="-45">
                  <a:solidFill>
                    <a:srgbClr val="FED531"/>
                  </a:solidFill>
                  <a:latin typeface="VNF-Futura" panose="02000503000000020004" pitchFamily="2" charset="0"/>
                  <a:cs typeface="Arial"/>
                </a:rPr>
                <a:t>ư</a:t>
              </a:r>
              <a:r>
                <a:rPr lang="en-US" sz="2100" spc="-45">
                  <a:solidFill>
                    <a:srgbClr val="FED531"/>
                  </a:solidFill>
                  <a:latin typeface="VNF-Futura" panose="02000503000000020004" pitchFamily="2" charset="0"/>
                  <a:cs typeface="Arial"/>
                </a:rPr>
                <a:t>a ra quyết định cuối cùng.</a:t>
              </a:r>
              <a:endParaRPr sz="2100">
                <a:latin typeface="VNF-Futura" panose="02000503000000020004" pitchFamily="2" charset="0"/>
                <a:cs typeface="Arial"/>
              </a:endParaRPr>
            </a:p>
          </p:txBody>
        </p:sp>
        <p:pic>
          <p:nvPicPr>
            <p:cNvPr id="1028" name="Picture 4" descr="Blog Archives - Inside My Bell Jar">
              <a:extLst>
                <a:ext uri="{FF2B5EF4-FFF2-40B4-BE49-F238E27FC236}">
                  <a16:creationId xmlns:a16="http://schemas.microsoft.com/office/drawing/2014/main" id="{D02443F5-9D5A-4456-A610-1393B07CD3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8941" y="3161950"/>
              <a:ext cx="4190060" cy="2914649"/>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2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additive="base">
                                        <p:cTn id="17" dur="500" fill="hold"/>
                                        <p:tgtEl>
                                          <p:spTgt spid="28"/>
                                        </p:tgtEl>
                                        <p:attrNameLst>
                                          <p:attrName>ppt_x</p:attrName>
                                        </p:attrNameLst>
                                      </p:cBhvr>
                                      <p:tavLst>
                                        <p:tav tm="0">
                                          <p:val>
                                            <p:strVal val="#ppt_x"/>
                                          </p:val>
                                        </p:tav>
                                        <p:tav tm="100000">
                                          <p:val>
                                            <p:strVal val="#ppt_x"/>
                                          </p:val>
                                        </p:tav>
                                      </p:tavLst>
                                    </p:anim>
                                    <p:anim calcmode="lin" valueType="num">
                                      <p:cBhvr additive="base">
                                        <p:cTn id="1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additive="base">
                                        <p:cTn id="23" dur="500" fill="hold"/>
                                        <p:tgtEl>
                                          <p:spTgt spid="24"/>
                                        </p:tgtEl>
                                        <p:attrNameLst>
                                          <p:attrName>ppt_x</p:attrName>
                                        </p:attrNameLst>
                                      </p:cBhvr>
                                      <p:tavLst>
                                        <p:tav tm="0">
                                          <p:val>
                                            <p:strVal val="#ppt_x"/>
                                          </p:val>
                                        </p:tav>
                                        <p:tav tm="100000">
                                          <p:val>
                                            <p:strVal val="#ppt_x"/>
                                          </p:val>
                                        </p:tav>
                                      </p:tavLst>
                                    </p:anim>
                                    <p:anim calcmode="lin" valueType="num">
                                      <p:cBhvr additive="base">
                                        <p:cTn id="24"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9543424"/>
            <a:ext cx="18288000" cy="743585"/>
          </a:xfrm>
          <a:custGeom>
            <a:avLst/>
            <a:gdLst/>
            <a:ahLst/>
            <a:cxnLst/>
            <a:rect l="l" t="t" r="r" b="b"/>
            <a:pathLst>
              <a:path w="18288000" h="743584">
                <a:moveTo>
                  <a:pt x="0" y="743575"/>
                </a:moveTo>
                <a:lnTo>
                  <a:pt x="18287999" y="743575"/>
                </a:lnTo>
                <a:lnTo>
                  <a:pt x="18287999" y="0"/>
                </a:lnTo>
                <a:lnTo>
                  <a:pt x="0" y="0"/>
                </a:lnTo>
                <a:lnTo>
                  <a:pt x="0" y="743575"/>
                </a:lnTo>
                <a:close/>
              </a:path>
            </a:pathLst>
          </a:custGeom>
          <a:solidFill>
            <a:srgbClr val="2D2E2B"/>
          </a:solidFill>
        </p:spPr>
        <p:txBody>
          <a:bodyPr wrap="square" lIns="0" tIns="0" rIns="0" bIns="0" rtlCol="0"/>
          <a:lstStyle/>
          <a:p>
            <a:endParaRPr/>
          </a:p>
        </p:txBody>
      </p:sp>
      <p:sp>
        <p:nvSpPr>
          <p:cNvPr id="3" name="object 3"/>
          <p:cNvSpPr txBox="1"/>
          <p:nvPr/>
        </p:nvSpPr>
        <p:spPr>
          <a:xfrm>
            <a:off x="1016000" y="3476593"/>
            <a:ext cx="5824855" cy="2502736"/>
          </a:xfrm>
          <a:prstGeom prst="rect">
            <a:avLst/>
          </a:prstGeom>
        </p:spPr>
        <p:txBody>
          <a:bodyPr vert="horz" wrap="square" lIns="0" tIns="238125" rIns="0" bIns="0" rtlCol="0">
            <a:spAutoFit/>
          </a:bodyPr>
          <a:lstStyle/>
          <a:p>
            <a:pPr marL="12700" marR="5080">
              <a:lnSpc>
                <a:spcPts val="8780"/>
              </a:lnSpc>
              <a:spcBef>
                <a:spcPts val="1875"/>
              </a:spcBef>
            </a:pPr>
            <a:r>
              <a:rPr sz="8800" spc="260" dirty="0">
                <a:solidFill>
                  <a:srgbClr val="2D2E2B"/>
                </a:solidFill>
                <a:latin typeface="VNF-Futura" panose="02000503000000020004" pitchFamily="2" charset="0"/>
                <a:cs typeface="Georgia"/>
              </a:rPr>
              <a:t>Nguyên</a:t>
            </a:r>
            <a:r>
              <a:rPr sz="8800" spc="-325" dirty="0">
                <a:solidFill>
                  <a:srgbClr val="2D2E2B"/>
                </a:solidFill>
                <a:latin typeface="VNF-Futura" panose="02000503000000020004" pitchFamily="2" charset="0"/>
                <a:cs typeface="Georgia"/>
              </a:rPr>
              <a:t> </a:t>
            </a:r>
            <a:r>
              <a:rPr sz="8800" spc="55" dirty="0">
                <a:solidFill>
                  <a:srgbClr val="2D2E2B"/>
                </a:solidFill>
                <a:latin typeface="VNF-Futura" panose="02000503000000020004" pitchFamily="2" charset="0"/>
                <a:cs typeface="Georgia"/>
              </a:rPr>
              <a:t>t</a:t>
            </a:r>
            <a:r>
              <a:rPr sz="8800" spc="55" dirty="0">
                <a:solidFill>
                  <a:srgbClr val="2D2E2B"/>
                </a:solidFill>
                <a:latin typeface="VNF-Futura" panose="02000503000000020004" pitchFamily="2" charset="0"/>
                <a:cs typeface="Arial"/>
              </a:rPr>
              <a:t>ắ</a:t>
            </a:r>
            <a:r>
              <a:rPr sz="8800" spc="55" dirty="0">
                <a:solidFill>
                  <a:srgbClr val="2D2E2B"/>
                </a:solidFill>
                <a:latin typeface="VNF-Futura" panose="02000503000000020004" pitchFamily="2" charset="0"/>
                <a:cs typeface="Georgia"/>
              </a:rPr>
              <a:t>c  </a:t>
            </a:r>
            <a:r>
              <a:rPr sz="8800" spc="114">
                <a:solidFill>
                  <a:srgbClr val="2D2E2B"/>
                </a:solidFill>
                <a:latin typeface="VNF-Futura" panose="02000503000000020004" pitchFamily="2" charset="0"/>
                <a:cs typeface="Georgia"/>
              </a:rPr>
              <a:t>ho</a:t>
            </a:r>
            <a:r>
              <a:rPr sz="8800" spc="114">
                <a:solidFill>
                  <a:srgbClr val="2D2E2B"/>
                </a:solidFill>
                <a:latin typeface="VNF-Futura" panose="02000503000000020004" pitchFamily="2" charset="0"/>
                <a:cs typeface="Arial"/>
              </a:rPr>
              <a:t>ạ</a:t>
            </a:r>
            <a:r>
              <a:rPr sz="8800" spc="114">
                <a:solidFill>
                  <a:srgbClr val="2D2E2B"/>
                </a:solidFill>
                <a:latin typeface="VNF-Futura" panose="02000503000000020004" pitchFamily="2" charset="0"/>
                <a:cs typeface="Georgia"/>
              </a:rPr>
              <a:t>t</a:t>
            </a:r>
            <a:r>
              <a:rPr sz="8800" spc="-260">
                <a:solidFill>
                  <a:srgbClr val="2D2E2B"/>
                </a:solidFill>
                <a:latin typeface="VNF-Futura" panose="02000503000000020004" pitchFamily="2" charset="0"/>
                <a:cs typeface="Georgia"/>
              </a:rPr>
              <a:t> </a:t>
            </a:r>
            <a:r>
              <a:rPr sz="8800" spc="305">
                <a:solidFill>
                  <a:srgbClr val="2D2E2B"/>
                </a:solidFill>
                <a:latin typeface="VNF-Futura" panose="02000503000000020004" pitchFamily="2" charset="0"/>
                <a:cs typeface="Arial"/>
              </a:rPr>
              <a:t>độ</a:t>
            </a:r>
            <a:r>
              <a:rPr sz="8800" spc="305">
                <a:solidFill>
                  <a:srgbClr val="2D2E2B"/>
                </a:solidFill>
                <a:latin typeface="VNF-Futura" panose="02000503000000020004" pitchFamily="2" charset="0"/>
                <a:cs typeface="Georgia"/>
              </a:rPr>
              <a:t>ng</a:t>
            </a:r>
            <a:endParaRPr sz="8800">
              <a:latin typeface="VNF-Futura" panose="02000503000000020004" pitchFamily="2" charset="0"/>
              <a:cs typeface="Georgia"/>
            </a:endParaRPr>
          </a:p>
        </p:txBody>
      </p:sp>
      <p:sp>
        <p:nvSpPr>
          <p:cNvPr id="4" name="object 4"/>
          <p:cNvSpPr txBox="1">
            <a:spLocks noGrp="1"/>
          </p:cNvSpPr>
          <p:nvPr>
            <p:ph type="title"/>
          </p:nvPr>
        </p:nvSpPr>
        <p:spPr>
          <a:xfrm>
            <a:off x="10363200" y="1585333"/>
            <a:ext cx="6080812" cy="2520498"/>
          </a:xfrm>
          <a:prstGeom prst="rect">
            <a:avLst/>
          </a:prstGeom>
        </p:spPr>
        <p:txBody>
          <a:bodyPr vert="horz" wrap="square" lIns="0" tIns="191135" rIns="0" bIns="0" rtlCol="0">
            <a:spAutoFit/>
          </a:bodyPr>
          <a:lstStyle/>
          <a:p>
            <a:pPr marL="12700">
              <a:lnSpc>
                <a:spcPct val="100000"/>
              </a:lnSpc>
              <a:spcBef>
                <a:spcPts val="1505"/>
              </a:spcBef>
            </a:pPr>
            <a:r>
              <a:rPr lang="en-US" sz="2900" spc="-55">
                <a:solidFill>
                  <a:schemeClr val="tx1">
                    <a:lumMod val="75000"/>
                    <a:lumOff val="25000"/>
                  </a:schemeClr>
                </a:solidFill>
                <a:latin typeface="VNF-Futura" panose="02000503000000020004" pitchFamily="2" charset="0"/>
                <a:cs typeface="Arial"/>
              </a:rPr>
              <a:t>NÊN LÀM</a:t>
            </a:r>
            <a:endParaRPr sz="2900">
              <a:solidFill>
                <a:schemeClr val="tx1">
                  <a:lumMod val="75000"/>
                  <a:lumOff val="25000"/>
                </a:schemeClr>
              </a:solidFill>
              <a:latin typeface="VNF-Futura" panose="02000503000000020004" pitchFamily="2" charset="0"/>
              <a:cs typeface="Arial"/>
            </a:endParaRPr>
          </a:p>
          <a:p>
            <a:pPr marL="12700" marR="5080">
              <a:lnSpc>
                <a:spcPct val="120000"/>
              </a:lnSpc>
              <a:spcBef>
                <a:spcPts val="625"/>
              </a:spcBef>
            </a:pPr>
            <a:r>
              <a:rPr lang="en-US" sz="2500" spc="-40">
                <a:solidFill>
                  <a:schemeClr val="tx1">
                    <a:lumMod val="75000"/>
                    <a:lumOff val="25000"/>
                  </a:schemeClr>
                </a:solidFill>
                <a:latin typeface="VNF-Futura" panose="02000503000000020004" pitchFamily="2" charset="0"/>
                <a:cs typeface="Arial"/>
              </a:rPr>
              <a:t>- Tôn trọng các thành viên trong nhóm</a:t>
            </a:r>
            <a:r>
              <a:rPr sz="2500" spc="-110">
                <a:solidFill>
                  <a:schemeClr val="tx1">
                    <a:lumMod val="75000"/>
                    <a:lumOff val="25000"/>
                  </a:schemeClr>
                </a:solidFill>
                <a:latin typeface="VNF-Futura" panose="02000503000000020004" pitchFamily="2" charset="0"/>
                <a:cs typeface="Arial"/>
              </a:rPr>
              <a:t>.</a:t>
            </a:r>
            <a:br>
              <a:rPr lang="en-US" sz="2500" spc="-110">
                <a:solidFill>
                  <a:schemeClr val="tx1">
                    <a:lumMod val="75000"/>
                    <a:lumOff val="25000"/>
                  </a:schemeClr>
                </a:solidFill>
                <a:latin typeface="VNF-Futura" panose="02000503000000020004" pitchFamily="2" charset="0"/>
                <a:cs typeface="Arial"/>
              </a:rPr>
            </a:br>
            <a:r>
              <a:rPr lang="en-US" sz="2500" spc="-110">
                <a:solidFill>
                  <a:schemeClr val="tx1">
                    <a:lumMod val="75000"/>
                    <a:lumOff val="25000"/>
                  </a:schemeClr>
                </a:solidFill>
                <a:latin typeface="VNF-Futura" panose="02000503000000020004" pitchFamily="2" charset="0"/>
                <a:cs typeface="Arial"/>
              </a:rPr>
              <a:t>- Đi họp đúng giờ.</a:t>
            </a:r>
            <a:br>
              <a:rPr lang="en-US" sz="2500" spc="-110">
                <a:solidFill>
                  <a:schemeClr val="tx1">
                    <a:lumMod val="75000"/>
                    <a:lumOff val="25000"/>
                  </a:schemeClr>
                </a:solidFill>
                <a:latin typeface="VNF-Futura" panose="02000503000000020004" pitchFamily="2" charset="0"/>
                <a:cs typeface="Arial"/>
              </a:rPr>
            </a:br>
            <a:r>
              <a:rPr lang="en-US" sz="2500" spc="-110">
                <a:solidFill>
                  <a:schemeClr val="tx1">
                    <a:lumMod val="75000"/>
                    <a:lumOff val="25000"/>
                  </a:schemeClr>
                </a:solidFill>
                <a:latin typeface="VNF-Futura" panose="02000503000000020004" pitchFamily="2" charset="0"/>
                <a:cs typeface="Arial"/>
              </a:rPr>
              <a:t>- Hoàn thành công việc đúng hạn.</a:t>
            </a:r>
            <a:br>
              <a:rPr lang="en-US" sz="2500" spc="-110">
                <a:solidFill>
                  <a:schemeClr val="tx1">
                    <a:lumMod val="75000"/>
                    <a:lumOff val="25000"/>
                  </a:schemeClr>
                </a:solidFill>
                <a:latin typeface="VNF-Futura" panose="02000503000000020004" pitchFamily="2" charset="0"/>
                <a:cs typeface="Arial"/>
              </a:rPr>
            </a:br>
            <a:r>
              <a:rPr lang="en-US" sz="2500" spc="-110">
                <a:solidFill>
                  <a:schemeClr val="tx1">
                    <a:lumMod val="75000"/>
                    <a:lumOff val="25000"/>
                  </a:schemeClr>
                </a:solidFill>
                <a:latin typeface="VNF-Futura" panose="02000503000000020004" pitchFamily="2" charset="0"/>
                <a:cs typeface="Arial"/>
              </a:rPr>
              <a:t>- Phải thông báo tr</a:t>
            </a:r>
            <a:r>
              <a:rPr lang="vi-VN" sz="2500" spc="-110">
                <a:solidFill>
                  <a:schemeClr val="tx1">
                    <a:lumMod val="75000"/>
                    <a:lumOff val="25000"/>
                  </a:schemeClr>
                </a:solidFill>
                <a:latin typeface="VNF-Futura" panose="02000503000000020004" pitchFamily="2" charset="0"/>
                <a:cs typeface="Arial"/>
              </a:rPr>
              <a:t>ư</a:t>
            </a:r>
            <a:r>
              <a:rPr lang="en-US" sz="2500" spc="-110">
                <a:solidFill>
                  <a:schemeClr val="tx1">
                    <a:lumMod val="75000"/>
                    <a:lumOff val="25000"/>
                  </a:schemeClr>
                </a:solidFill>
                <a:latin typeface="VNF-Futura" panose="02000503000000020004" pitchFamily="2" charset="0"/>
                <a:cs typeface="Arial"/>
              </a:rPr>
              <a:t>ớc nếu có việc đột xuất.</a:t>
            </a:r>
            <a:endParaRPr sz="2500">
              <a:solidFill>
                <a:schemeClr val="tx1">
                  <a:lumMod val="75000"/>
                  <a:lumOff val="25000"/>
                </a:schemeClr>
              </a:solidFill>
              <a:latin typeface="VNF-Futura" panose="02000503000000020004" pitchFamily="2" charset="0"/>
              <a:cs typeface="Arial"/>
            </a:endParaRPr>
          </a:p>
        </p:txBody>
      </p:sp>
      <p:sp>
        <p:nvSpPr>
          <p:cNvPr id="5" name="object 5"/>
          <p:cNvSpPr txBox="1"/>
          <p:nvPr/>
        </p:nvSpPr>
        <p:spPr>
          <a:xfrm>
            <a:off x="10363200" y="4105831"/>
            <a:ext cx="6082082" cy="3232295"/>
          </a:xfrm>
          <a:prstGeom prst="rect">
            <a:avLst/>
          </a:prstGeom>
        </p:spPr>
        <p:txBody>
          <a:bodyPr vert="horz" wrap="square" lIns="0" tIns="191135" rIns="0" bIns="0" rtlCol="0">
            <a:spAutoFit/>
          </a:bodyPr>
          <a:lstStyle/>
          <a:p>
            <a:pPr marL="13335">
              <a:spcBef>
                <a:spcPts val="1505"/>
              </a:spcBef>
            </a:pPr>
            <a:r>
              <a:rPr lang="en-US" sz="2900" spc="-175">
                <a:solidFill>
                  <a:srgbClr val="2D2E2B"/>
                </a:solidFill>
                <a:latin typeface="VNF-Futura" panose="02000503000000020004" pitchFamily="2" charset="0"/>
                <a:cs typeface="Arial"/>
              </a:rPr>
              <a:t>KHÔNG NÊN LÀM</a:t>
            </a:r>
            <a:endParaRPr sz="2900">
              <a:latin typeface="VNF-Futura" panose="02000503000000020004" pitchFamily="2" charset="0"/>
              <a:cs typeface="Arial"/>
            </a:endParaRPr>
          </a:p>
          <a:p>
            <a:pPr marL="13335" marR="5080">
              <a:lnSpc>
                <a:spcPct val="120000"/>
              </a:lnSpc>
              <a:spcBef>
                <a:spcPts val="625"/>
              </a:spcBef>
            </a:pPr>
            <a:r>
              <a:rPr lang="en-US" sz="2500" spc="-40">
                <a:solidFill>
                  <a:srgbClr val="2D2E2B"/>
                </a:solidFill>
                <a:latin typeface="VNF-Futura" panose="02000503000000020004" pitchFamily="2" charset="0"/>
                <a:cs typeface="Arial"/>
              </a:rPr>
              <a:t>- Tự ý nghỉ họp mà không thông báo tr</a:t>
            </a:r>
            <a:r>
              <a:rPr lang="vi-VN" sz="2500" spc="-40">
                <a:solidFill>
                  <a:srgbClr val="2D2E2B"/>
                </a:solidFill>
                <a:latin typeface="VNF-Futura" panose="02000503000000020004" pitchFamily="2" charset="0"/>
                <a:cs typeface="Arial"/>
              </a:rPr>
              <a:t>ư</a:t>
            </a:r>
            <a:r>
              <a:rPr lang="en-US" sz="2500" spc="-40">
                <a:solidFill>
                  <a:srgbClr val="2D2E2B"/>
                </a:solidFill>
                <a:latin typeface="VNF-Futura" panose="02000503000000020004" pitchFamily="2" charset="0"/>
                <a:cs typeface="Arial"/>
              </a:rPr>
              <a:t>ớc.</a:t>
            </a:r>
          </a:p>
          <a:p>
            <a:pPr marL="13335" marR="5080">
              <a:lnSpc>
                <a:spcPct val="120000"/>
              </a:lnSpc>
              <a:spcBef>
                <a:spcPts val="625"/>
              </a:spcBef>
            </a:pPr>
            <a:r>
              <a:rPr lang="en-US" sz="2500" spc="-40">
                <a:solidFill>
                  <a:srgbClr val="2D2E2B"/>
                </a:solidFill>
                <a:latin typeface="VNF-Futura" panose="02000503000000020004" pitchFamily="2" charset="0"/>
                <a:cs typeface="Arial"/>
              </a:rPr>
              <a:t>- Gây mất đoàn kết trong nhóm.</a:t>
            </a:r>
          </a:p>
          <a:p>
            <a:pPr marL="13335" marR="5080">
              <a:lnSpc>
                <a:spcPct val="120000"/>
              </a:lnSpc>
              <a:spcBef>
                <a:spcPts val="625"/>
              </a:spcBef>
            </a:pPr>
            <a:r>
              <a:rPr lang="en-US" sz="2500" spc="-40">
                <a:solidFill>
                  <a:srgbClr val="2D2E2B"/>
                </a:solidFill>
                <a:latin typeface="VNF-Futura" panose="02000503000000020004" pitchFamily="2" charset="0"/>
                <a:cs typeface="Arial"/>
              </a:rPr>
              <a:t>- Không hoàn thành công việc đ</a:t>
            </a:r>
            <a:r>
              <a:rPr lang="vi-VN" sz="2500" spc="-40">
                <a:solidFill>
                  <a:srgbClr val="2D2E2B"/>
                </a:solidFill>
                <a:latin typeface="VNF-Futura" panose="02000503000000020004" pitchFamily="2" charset="0"/>
                <a:cs typeface="Arial"/>
              </a:rPr>
              <a:t>ư</a:t>
            </a:r>
            <a:r>
              <a:rPr lang="en-US" sz="2500" spc="-40">
                <a:solidFill>
                  <a:srgbClr val="2D2E2B"/>
                </a:solidFill>
                <a:latin typeface="VNF-Futura" panose="02000503000000020004" pitchFamily="2" charset="0"/>
                <a:cs typeface="Arial"/>
              </a:rPr>
              <a:t>ợc giao.</a:t>
            </a:r>
          </a:p>
          <a:p>
            <a:pPr marL="13335" marR="5080">
              <a:lnSpc>
                <a:spcPct val="120000"/>
              </a:lnSpc>
              <a:spcBef>
                <a:spcPts val="625"/>
              </a:spcBef>
            </a:pPr>
            <a:r>
              <a:rPr lang="en-US" sz="2500" spc="-40">
                <a:solidFill>
                  <a:srgbClr val="2D2E2B"/>
                </a:solidFill>
                <a:latin typeface="VNF-Futura" panose="02000503000000020004" pitchFamily="2" charset="0"/>
                <a:cs typeface="Arial"/>
              </a:rPr>
              <a:t>- Không đ</a:t>
            </a:r>
            <a:r>
              <a:rPr lang="vi-VN" sz="2500" spc="-40">
                <a:solidFill>
                  <a:srgbClr val="2D2E2B"/>
                </a:solidFill>
                <a:latin typeface="VNF-Futura" panose="02000503000000020004" pitchFamily="2" charset="0"/>
                <a:cs typeface="Arial"/>
              </a:rPr>
              <a:t>ư</a:t>
            </a:r>
            <a:r>
              <a:rPr lang="en-US" sz="2500" spc="-40">
                <a:solidFill>
                  <a:srgbClr val="2D2E2B"/>
                </a:solidFill>
                <a:latin typeface="VNF-Futura" panose="02000503000000020004" pitchFamily="2" charset="0"/>
                <a:cs typeface="Arial"/>
              </a:rPr>
              <a:t>ợc ba phải.</a:t>
            </a:r>
            <a:endParaRPr sz="2500">
              <a:latin typeface="VNF-Futura" panose="02000503000000020004" pitchFamily="2" charset="0"/>
              <a:cs typeface="Arial"/>
            </a:endParaRPr>
          </a:p>
          <a:p>
            <a:pPr>
              <a:lnSpc>
                <a:spcPct val="100000"/>
              </a:lnSpc>
              <a:spcBef>
                <a:spcPts val="20"/>
              </a:spcBef>
            </a:pPr>
            <a:endParaRPr sz="2850">
              <a:latin typeface="Times New Roman"/>
              <a:cs typeface="Times New Roman"/>
            </a:endParaRPr>
          </a:p>
        </p:txBody>
      </p:sp>
      <p:sp>
        <p:nvSpPr>
          <p:cNvPr id="8" name="object 8"/>
          <p:cNvSpPr txBox="1"/>
          <p:nvPr/>
        </p:nvSpPr>
        <p:spPr>
          <a:xfrm>
            <a:off x="14935200" y="9819047"/>
            <a:ext cx="3017701" cy="243656"/>
          </a:xfrm>
          <a:prstGeom prst="rect">
            <a:avLst/>
          </a:prstGeom>
        </p:spPr>
        <p:txBody>
          <a:bodyPr vert="horz" wrap="square" lIns="0" tIns="0" rIns="0" bIns="0" rtlCol="0">
            <a:spAutoFit/>
          </a:bodyPr>
          <a:lstStyle/>
          <a:p>
            <a:pPr marL="12700">
              <a:lnSpc>
                <a:spcPts val="1889"/>
              </a:lnSpc>
            </a:pPr>
            <a:r>
              <a:rPr lang="en-US" sz="1600" spc="5">
                <a:solidFill>
                  <a:srgbClr val="FED531"/>
                </a:solidFill>
                <a:latin typeface="Georgia"/>
                <a:cs typeface="Georgia"/>
              </a:rPr>
              <a:t>GIẢNG VIÊN: THÁI HUY TÂN</a:t>
            </a:r>
            <a:endParaRPr sz="1600">
              <a:latin typeface="Georgia"/>
              <a:cs typeface="Georgia"/>
            </a:endParaRPr>
          </a:p>
        </p:txBody>
      </p:sp>
      <p:sp>
        <p:nvSpPr>
          <p:cNvPr id="9" name="TextBox 8">
            <a:extLst>
              <a:ext uri="{FF2B5EF4-FFF2-40B4-BE49-F238E27FC236}">
                <a16:creationId xmlns:a16="http://schemas.microsoft.com/office/drawing/2014/main" id="{B5999A4F-6D6A-43CD-9030-895030383487}"/>
              </a:ext>
            </a:extLst>
          </p:cNvPr>
          <p:cNvSpPr txBox="1"/>
          <p:nvPr/>
        </p:nvSpPr>
        <p:spPr>
          <a:xfrm>
            <a:off x="10210800" y="6980729"/>
            <a:ext cx="5846034" cy="1892826"/>
          </a:xfrm>
          <a:prstGeom prst="rect">
            <a:avLst/>
          </a:prstGeom>
          <a:noFill/>
        </p:spPr>
        <p:txBody>
          <a:bodyPr wrap="square" rtlCol="0">
            <a:spAutoFit/>
          </a:bodyPr>
          <a:lstStyle/>
          <a:p>
            <a:pPr marL="12700">
              <a:lnSpc>
                <a:spcPct val="100000"/>
              </a:lnSpc>
              <a:spcBef>
                <a:spcPts val="5"/>
              </a:spcBef>
            </a:pPr>
            <a:r>
              <a:rPr lang="vi-VN" sz="2900">
                <a:solidFill>
                  <a:schemeClr val="tx1">
                    <a:lumMod val="75000"/>
                    <a:lumOff val="25000"/>
                  </a:schemeClr>
                </a:solidFill>
                <a:latin typeface="VNF-Futura" panose="02000503000000020004" pitchFamily="2" charset="0"/>
                <a:cs typeface="Arial"/>
              </a:rPr>
              <a:t>NÊN LÀM (KHÔNG BẮT BUỘC)</a:t>
            </a:r>
          </a:p>
          <a:p>
            <a:pPr marL="12700" marR="5715">
              <a:lnSpc>
                <a:spcPct val="120000"/>
              </a:lnSpc>
              <a:spcBef>
                <a:spcPts val="625"/>
              </a:spcBef>
            </a:pPr>
            <a:r>
              <a:rPr lang="en-US" sz="2500" spc="-40">
                <a:solidFill>
                  <a:schemeClr val="tx1">
                    <a:lumMod val="75000"/>
                    <a:lumOff val="25000"/>
                  </a:schemeClr>
                </a:solidFill>
                <a:latin typeface="VNF-Futura" panose="02000503000000020004" pitchFamily="2" charset="0"/>
                <a:cs typeface="Arial"/>
              </a:rPr>
              <a:t>- </a:t>
            </a:r>
            <a:r>
              <a:rPr lang="vi-VN" sz="2500" spc="-40">
                <a:solidFill>
                  <a:schemeClr val="tx1">
                    <a:lumMod val="75000"/>
                    <a:lumOff val="25000"/>
                  </a:schemeClr>
                </a:solidFill>
                <a:latin typeface="VNF-Futura" panose="02000503000000020004" pitchFamily="2" charset="0"/>
                <a:cs typeface="Arial"/>
              </a:rPr>
              <a:t>Tích cực phát biểu đưa ra ý kiến của mình.</a:t>
            </a:r>
          </a:p>
          <a:p>
            <a:pPr marL="12700" marR="5715">
              <a:lnSpc>
                <a:spcPct val="120000"/>
              </a:lnSpc>
              <a:spcBef>
                <a:spcPts val="625"/>
              </a:spcBef>
            </a:pPr>
            <a:r>
              <a:rPr lang="en-US" sz="2500" spc="-40">
                <a:solidFill>
                  <a:schemeClr val="tx1">
                    <a:lumMod val="75000"/>
                    <a:lumOff val="25000"/>
                  </a:schemeClr>
                </a:solidFill>
                <a:latin typeface="VNF-Futura" panose="02000503000000020004" pitchFamily="2" charset="0"/>
                <a:cs typeface="Arial"/>
              </a:rPr>
              <a:t>- </a:t>
            </a:r>
            <a:r>
              <a:rPr lang="vi-VN" sz="2500" spc="-40">
                <a:solidFill>
                  <a:schemeClr val="tx1">
                    <a:lumMod val="75000"/>
                    <a:lumOff val="25000"/>
                  </a:schemeClr>
                </a:solidFill>
                <a:latin typeface="VNF-Futura" panose="02000503000000020004" pitchFamily="2" charset="0"/>
                <a:cs typeface="Arial"/>
              </a:rPr>
              <a:t>Hoàn thành công việc hơn mức yêu cầu.</a:t>
            </a:r>
            <a:endParaRPr lang="vi-VN" sz="2500">
              <a:solidFill>
                <a:schemeClr val="tx1">
                  <a:lumMod val="75000"/>
                  <a:lumOff val="25000"/>
                </a:schemeClr>
              </a:solidFill>
              <a:latin typeface="VNF-Futura" panose="02000503000000020004" pitchFamily="2" charset="0"/>
              <a:cs typeface="Arial"/>
            </a:endParaRPr>
          </a:p>
          <a:p>
            <a:endParaRPr lang="en-US"/>
          </a:p>
        </p:txBody>
      </p:sp>
      <p:sp>
        <p:nvSpPr>
          <p:cNvPr id="10" name="object 9">
            <a:extLst>
              <a:ext uri="{FF2B5EF4-FFF2-40B4-BE49-F238E27FC236}">
                <a16:creationId xmlns:a16="http://schemas.microsoft.com/office/drawing/2014/main" id="{8421AB89-69C9-4468-BDBD-5B13B7C7FD89}"/>
              </a:ext>
            </a:extLst>
          </p:cNvPr>
          <p:cNvSpPr/>
          <p:nvPr/>
        </p:nvSpPr>
        <p:spPr>
          <a:xfrm>
            <a:off x="-457200" y="7734300"/>
            <a:ext cx="1676399" cy="1676399"/>
          </a:xfrm>
          <a:prstGeom prst="rect">
            <a:avLst/>
          </a:prstGeom>
          <a:blipFill>
            <a:blip r:embed="rId2" cstate="print"/>
            <a:stretch>
              <a:fillRect/>
            </a:stretch>
          </a:blipFill>
        </p:spPr>
        <p:txBody>
          <a:bodyPr wrap="square" lIns="0" tIns="0" rIns="0" bIns="0" rtlCol="0"/>
          <a:lstStyle/>
          <a:p>
            <a:endParaRPr/>
          </a:p>
        </p:txBody>
      </p:sp>
      <p:sp>
        <p:nvSpPr>
          <p:cNvPr id="11" name="object 9">
            <a:extLst>
              <a:ext uri="{FF2B5EF4-FFF2-40B4-BE49-F238E27FC236}">
                <a16:creationId xmlns:a16="http://schemas.microsoft.com/office/drawing/2014/main" id="{2D54DFF9-E9C6-4AC6-BE43-C2E538FBF1BC}"/>
              </a:ext>
            </a:extLst>
          </p:cNvPr>
          <p:cNvSpPr/>
          <p:nvPr/>
        </p:nvSpPr>
        <p:spPr>
          <a:xfrm>
            <a:off x="9510938" y="-488234"/>
            <a:ext cx="1676399" cy="1676399"/>
          </a:xfrm>
          <a:prstGeom prst="rect">
            <a:avLst/>
          </a:prstGeom>
          <a:blipFill>
            <a:blip r:embed="rId2" cstate="print"/>
            <a:stretch>
              <a:fillRect/>
            </a:stretch>
          </a:blipFill>
        </p:spPr>
        <p:txBody>
          <a:bodyPr wrap="square" lIns="0" tIns="0" rIns="0" bIns="0" rtlCol="0"/>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0"/>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1"/>
                                        </p:tgtEl>
                                        <p:attrNameLst>
                                          <p:attrName>r</p:attrName>
                                        </p:attrNameLst>
                                      </p:cBhvr>
                                    </p:animRot>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1+#ppt_w/2"/>
                                          </p:val>
                                        </p:tav>
                                        <p:tav tm="100000">
                                          <p:val>
                                            <p:strVal val="#ppt_x"/>
                                          </p:val>
                                        </p:tav>
                                      </p:tavLst>
                                    </p:anim>
                                    <p:anim calcmode="lin" valueType="num">
                                      <p:cBhvr additive="base">
                                        <p:cTn id="1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1+#ppt_w/2"/>
                                          </p:val>
                                        </p:tav>
                                        <p:tav tm="100000">
                                          <p:val>
                                            <p:strVal val="#ppt_x"/>
                                          </p:val>
                                        </p:tav>
                                      </p:tavLst>
                                    </p:anim>
                                    <p:anim calcmode="lin" valueType="num">
                                      <p:cBhvr additive="base">
                                        <p:cTn id="2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1+#ppt_w/2"/>
                                          </p:val>
                                        </p:tav>
                                        <p:tav tm="100000">
                                          <p:val>
                                            <p:strVal val="#ppt_x"/>
                                          </p:val>
                                        </p:tav>
                                      </p:tavLst>
                                    </p:anim>
                                    <p:anim calcmode="lin" valueType="num">
                                      <p:cBhvr additive="base">
                                        <p:cTn id="3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9" grpId="0"/>
      <p:bldP spid="10" grpId="0" animBg="1"/>
      <p:bldP spid="11"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ED531"/>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1252</TotalTime>
  <Words>1072</Words>
  <Application>Microsoft Office PowerPoint</Application>
  <PresentationFormat>Tùy chỉnh</PresentationFormat>
  <Paragraphs>121</Paragraphs>
  <Slides>26</Slides>
  <Notes>0</Notes>
  <HiddenSlides>0</HiddenSlides>
  <MMClips>0</MMClips>
  <ScaleCrop>false</ScaleCrop>
  <HeadingPairs>
    <vt:vector size="6" baseType="variant">
      <vt:variant>
        <vt:lpstr>Phông được Dùng</vt:lpstr>
      </vt:variant>
      <vt:variant>
        <vt:i4>11</vt:i4>
      </vt:variant>
      <vt:variant>
        <vt:lpstr>Chủ đề</vt:lpstr>
      </vt:variant>
      <vt:variant>
        <vt:i4>1</vt:i4>
      </vt:variant>
      <vt:variant>
        <vt:lpstr>Tiêu đề Bản chiếu</vt:lpstr>
      </vt:variant>
      <vt:variant>
        <vt:i4>26</vt:i4>
      </vt:variant>
    </vt:vector>
  </HeadingPairs>
  <TitlesOfParts>
    <vt:vector size="38" baseType="lpstr">
      <vt:lpstr>Arial</vt:lpstr>
      <vt:lpstr>Calibri</vt:lpstr>
      <vt:lpstr>Corbel</vt:lpstr>
      <vt:lpstr>Georgia</vt:lpstr>
      <vt:lpstr>Lucida Sans</vt:lpstr>
      <vt:lpstr>Lucida Sans Unicode</vt:lpstr>
      <vt:lpstr>Tahoma</vt:lpstr>
      <vt:lpstr>Times New Roman</vt:lpstr>
      <vt:lpstr>Trebuchet MS</vt:lpstr>
      <vt:lpstr>VNF-Futura</vt:lpstr>
      <vt:lpstr>VNF-Futura Regular</vt:lpstr>
      <vt:lpstr>Office Theme</vt:lpstr>
      <vt:lpstr>Thói quen rèn luyện sức khoẻ của  sinh viên</vt:lpstr>
      <vt:lpstr>Thành viên trong nhóm</vt:lpstr>
      <vt:lpstr>Nội dung  thuyết trình</vt:lpstr>
      <vt:lpstr>1. Giới thiệu đề tài</vt:lpstr>
      <vt:lpstr>HỒ CHÍ MINH TỪNG NÓI RẰNG:</vt:lpstr>
      <vt:lpstr>MỤC TIÊU ĐỀ TÀI</vt:lpstr>
      <vt:lpstr>2. Hợp đồng nhóm</vt:lpstr>
      <vt:lpstr>MỤC TIÊU</vt:lpstr>
      <vt:lpstr>NÊN LÀM - Tôn trọng các thành viên trong nhóm. - Đi họp đúng giờ. - Hoàn thành công việc đúng hạn. - Phải thông báo trước nếu có việc đột xuất.</vt:lpstr>
      <vt:lpstr>Kế hoạch giao tiếp nhóm UNI4</vt:lpstr>
      <vt:lpstr>3. Kết quả khảo sát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Sau đây là phần video khảo sát do nhóm UNI4 thực hiện</vt:lpstr>
      <vt:lpstr>THÊM VIDEO</vt:lpstr>
      <vt:lpstr>5. Kết luận</vt:lpstr>
      <vt:lpstr>TÀI LIỆU THAM KHẢO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Thói quen rèn luyện sức khoẻ  của  sinh viên</dc:title>
  <dc:creator>Trần Phú</dc:creator>
  <cp:lastModifiedBy>Trần Đình Nam</cp:lastModifiedBy>
  <cp:revision>45</cp:revision>
  <dcterms:created xsi:type="dcterms:W3CDTF">2020-04-26T00:10:34Z</dcterms:created>
  <dcterms:modified xsi:type="dcterms:W3CDTF">2020-04-28T11:25:21Z</dcterms:modified>
</cp:coreProperties>
</file>